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72" r:id="rId11"/>
    <p:sldId id="263" r:id="rId12"/>
    <p:sldId id="267" r:id="rId13"/>
    <p:sldId id="269" r:id="rId14"/>
    <p:sldId id="264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/>
          <a:lstStyle/>
          <a:p>
            <a:r>
              <a:rPr lang="ru-RU" dirty="0" smtClean="0"/>
              <a:t>Подвиг народов Советского Союза в Великой Отечественной войне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3491892" y="4152274"/>
            <a:ext cx="3368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48599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myslide.ru/documents_7/76cc10da119ded024039b8b80a8c57b0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832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https://cdn.culture.ru/images/87b5f5a0-6019-5eb6-b15a-f88656b0e4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868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fs.znanio.ru/d5af0e/ab/95/ee9510c658339c7b670a3d34be44b75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84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img-fotki.yandex.ru/get/3305/225044291.207/0_10e3a8_f44e1a40_X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8676456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001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vip-apteka1.ru/wp-content/uploads/0/7/7/077fbb03c694834551a30aa352477b6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729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AutoShape 2" descr="https://theslide.ru/img/thumbs/4205580da7d4a5ba7c86eb51e08f067c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theslide.ru/img/thumbs/4205580da7d4a5ba7c86eb51e08f067c-800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theslide.ru/img/thumbs/4205580da7d4a5ba7c86eb51e08f067c-800x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https://krasniykut.ru/image-07-01-23-07-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1024"/>
            <a:ext cx="8656513" cy="57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726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cf.ppt-online.org/files/slide/3/3hRxGOq0FCzQrD7tMUpsKy9NlYZXE64vTVgdfw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8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052736"/>
            <a:ext cx="6781800" cy="3024336"/>
          </a:xfrm>
        </p:spPr>
        <p:txBody>
          <a:bodyPr/>
          <a:lstStyle/>
          <a:p>
            <a:pPr algn="ctr"/>
            <a:r>
              <a:rPr lang="ru-RU" dirty="0" smtClean="0"/>
              <a:t>Благодарим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36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12737"/>
            <a:ext cx="7914456" cy="110003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AutoShape 2" descr="https://shareslide.ru/img/thumbs/a9add783ee9a60419b92c4dbb3d384ee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shareslide.ru/img/thumbs/a9add783ee9a60419b92c4dbb3d384ee-800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shareslide.ru/img/thumbs/a9add783ee9a60419b92c4dbb3d384ee-800x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shareslide.ru/img/thumbs/a9add783ee9a60419b92c4dbb3d384ee-800x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shareslide.ru/img/thumbs/a9add783ee9a60419b92c4dbb3d384ee-800x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zolya.ru/wp-content/uploads/f/0/6/f06f88fd842e52b8c0c1f5b6b926bab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12738"/>
            <a:ext cx="8880920" cy="580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5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836712"/>
            <a:ext cx="6781800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https://zolya.ru/wp-content/uploads/e/f/9/ef9a4373b8b11677ef01287bc8bf8cd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7270"/>
            <a:ext cx="8496944" cy="582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2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r>
              <a:rPr lang="ru-RU" b="1" dirty="0" smtClean="0"/>
              <a:t>   </a:t>
            </a:r>
            <a:endParaRPr lang="ru-RU" dirty="0"/>
          </a:p>
        </p:txBody>
      </p:sp>
      <p:pic>
        <p:nvPicPr>
          <p:cNvPr id="3074" name="Picture 2" descr="https://prezentacii.org/upload/cloud/19/01/117517/images/scre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8761551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27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myslide.ru/documents_7/1e10cd8e0fafea7aff329b1b80ebca45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31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cf2.ppt-online.org/files2/slide/7/73A1Xxi4DCVtw0nvrZUJKleyBS5zMsTjoIEGmgYaW9/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076"/>
            <a:ext cx="8782000" cy="581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04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myslide.ru/documents_7/3bf27c01e63431fc471f5651b6ece9af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450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https://octobercinema.ru/wp-content/uploads/a/b/6/ab61cc3a412b7f5ddc6ea8d87cabbe2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1794"/>
            <a:ext cx="871296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12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img-fotki.yandex.ru/get/3012/225044291.207/0_10e39a_c1b2ffc4_X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1296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45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225</TotalTime>
  <Words>13</Words>
  <Application>Microsoft Office PowerPoint</Application>
  <PresentationFormat>Экран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NewsPrint</vt:lpstr>
      <vt:lpstr>Подвиг народов Советского Союза в Великой Отечественной войне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Подвиг народов Советского Союза в Великой Отечественной войне</dc:title>
  <dc:creator>Циркова Наталия Петровна</dc:creator>
  <cp:lastModifiedBy>Циркова Наталия Петровна</cp:lastModifiedBy>
  <cp:revision>14</cp:revision>
  <dcterms:created xsi:type="dcterms:W3CDTF">2023-03-17T08:03:59Z</dcterms:created>
  <dcterms:modified xsi:type="dcterms:W3CDTF">2023-04-21T04:57:54Z</dcterms:modified>
</cp:coreProperties>
</file>