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1" r:id="rId12"/>
    <p:sldId id="272" r:id="rId13"/>
    <p:sldId id="27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63272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latin typeface="Arial Black" pitchFamily="34" charset="0"/>
              </a:rPr>
              <a:t>о</a:t>
            </a:r>
            <a:r>
              <a:rPr lang="ru-RU" sz="6000" dirty="0" smtClean="0">
                <a:latin typeface="Arial Black" pitchFamily="34" charset="0"/>
              </a:rPr>
              <a:t>сновы информатики и радиоэлектроники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 </a:t>
            </a:r>
            <a:r>
              <a:rPr lang="ru-RU" dirty="0" smtClean="0"/>
              <a:t>/</a:t>
            </a:r>
            <a:r>
              <a:rPr lang="ru-RU" sz="3100" dirty="0" smtClean="0"/>
              <a:t>виртуальная выставка </a:t>
            </a:r>
            <a:br>
              <a:rPr lang="ru-RU" sz="3100" dirty="0" smtClean="0"/>
            </a:br>
            <a:r>
              <a:rPr lang="ru-RU" sz="3100" dirty="0" smtClean="0"/>
              <a:t>электронных учебников/</a:t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04767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772816"/>
            <a:ext cx="3898776" cy="41044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Книга Л.Н. Гуляева «Технология монтажа и регулировка радиоэлектронной аппаратуры и приборов», предназначена для техников – электриков в изучении и применении на практике монтажа радиоэлектронных приборов и аппаратуры по ним.</a:t>
            </a:r>
            <a:endParaRPr lang="ru-RU" sz="2400" dirty="0"/>
          </a:p>
        </p:txBody>
      </p:sp>
      <p:pic>
        <p:nvPicPr>
          <p:cNvPr id="11266" name="Picture 2" descr="https://ruslania.com/pictures/books_photos/53/535086/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14428" cy="59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985590"/>
            <a:ext cx="3816424" cy="531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https://static.my-shop.ru/product/3/487/486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7525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4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340768"/>
            <a:ext cx="1152128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cbook.benran.ru/s.aspx?pn=0&amp;par=147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68552" cy="59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8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176464" cy="4536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Учебное пособие</a:t>
            </a:r>
            <a:br>
              <a:rPr lang="ru-RU" sz="2400" dirty="0" smtClean="0"/>
            </a:br>
            <a:r>
              <a:rPr lang="ru-RU" sz="2400" dirty="0" smtClean="0"/>
              <a:t> Г.В. </a:t>
            </a:r>
            <a:r>
              <a:rPr lang="ru-RU" sz="2400" dirty="0" err="1" smtClean="0"/>
              <a:t>Ярочкина</a:t>
            </a:r>
            <a:r>
              <a:rPr lang="ru-RU" sz="2400" dirty="0" smtClean="0"/>
              <a:t> «Основы электротехники» будет полезно техникам - электрикам и всем тем, кто изучает электротехнику на производстве.</a:t>
            </a:r>
            <a:endParaRPr lang="ru-RU" sz="2400" dirty="0"/>
          </a:p>
        </p:txBody>
      </p:sp>
      <p:pic>
        <p:nvPicPr>
          <p:cNvPr id="12290" name="Picture 2" descr="http://static.ozone.ru/multimedia/books_covers/101144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6146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4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1728192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30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898776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учебнике </a:t>
            </a:r>
            <a:br>
              <a:rPr lang="ru-RU" sz="2400" dirty="0" smtClean="0"/>
            </a:br>
            <a:r>
              <a:rPr lang="ru-RU" sz="2400" dirty="0" smtClean="0"/>
              <a:t>Н.Ю. Морозова «Электротехника и электроника» дано описание и применение новых приборов электроники, радиоэлектроники и информатики</a:t>
            </a:r>
            <a:endParaRPr lang="ru-RU" sz="2400" dirty="0"/>
          </a:p>
        </p:txBody>
      </p:sp>
      <p:pic>
        <p:nvPicPr>
          <p:cNvPr id="1026" name="Picture 2" descr="https://bookprose.ru/pictures/1007393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95192" cy="59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3744416" cy="44803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Учебник М.С. Цветковой и </a:t>
            </a:r>
            <a:br>
              <a:rPr lang="ru-RU" sz="2400" dirty="0" smtClean="0"/>
            </a:br>
            <a:r>
              <a:rPr lang="ru-RU" sz="2400" dirty="0" smtClean="0"/>
              <a:t>Л.С. Великович «Информатика и ИКТ» дает представление о том, что собой представляет наука – информатика, ее применение в разных отраслях промышленности и сельского хозяйства. </a:t>
            </a:r>
            <a:endParaRPr lang="ru-RU" sz="2400" dirty="0"/>
          </a:p>
        </p:txBody>
      </p:sp>
      <p:pic>
        <p:nvPicPr>
          <p:cNvPr id="2050" name="Picture 2" descr="https://cache3.youla.io/files/images/720_720_out/5d/30/5d308d065eaa9e73d2052a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44824"/>
            <a:ext cx="4114800" cy="38884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книге </a:t>
            </a:r>
            <a:br>
              <a:rPr lang="ru-RU" sz="2400" dirty="0" smtClean="0"/>
            </a:br>
            <a:r>
              <a:rPr lang="ru-RU" sz="2400" dirty="0" smtClean="0"/>
              <a:t>Е.В. Михеева и </a:t>
            </a:r>
            <a:br>
              <a:rPr lang="ru-RU" sz="2400" dirty="0" smtClean="0"/>
            </a:br>
            <a:r>
              <a:rPr lang="ru-RU" sz="2400" dirty="0" smtClean="0"/>
              <a:t>О. И. Титова</a:t>
            </a:r>
            <a:br>
              <a:rPr lang="ru-RU" sz="2400" dirty="0" smtClean="0"/>
            </a:br>
            <a:r>
              <a:rPr lang="ru-RU" sz="2400" dirty="0" smtClean="0"/>
              <a:t>«Информатика. Практикум» предложены практические работы по основам информатики. Книга будет полезна студентам технических колледжей.</a:t>
            </a:r>
            <a:endParaRPr lang="ru-RU" sz="2400" dirty="0"/>
          </a:p>
        </p:txBody>
      </p:sp>
      <p:pic>
        <p:nvPicPr>
          <p:cNvPr id="3074" name="Picture 2" descr="https://cdn.skidka-msk.ru/images/prodacts/sourse/65933/65933487_informatika-praktikum-uchebnoe-posobie-akadem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4" y="548680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8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36712"/>
            <a:ext cx="4114800" cy="4968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Учебник по информатике А.В. </a:t>
            </a:r>
            <a:r>
              <a:rPr lang="ru-RU" sz="2400" dirty="0" err="1" smtClean="0"/>
              <a:t>Могилёва</a:t>
            </a:r>
            <a:r>
              <a:rPr lang="ru-RU" sz="2400" dirty="0" smtClean="0"/>
              <a:t> и др., будет полезен обучающимся, изучающим информатику профессионально. В учебном пособии изложен материал как для профессионалов, так и для любителей.</a:t>
            </a:r>
            <a:endParaRPr lang="ru-RU" sz="2400" dirty="0"/>
          </a:p>
        </p:txBody>
      </p:sp>
      <p:pic>
        <p:nvPicPr>
          <p:cNvPr id="4098" name="Picture 2" descr="https://files.books.ru/pic/1824001-1825000/1824122/14804567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884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985590"/>
            <a:ext cx="3312368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plestex.ucoz.ru/bibl/in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8245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84784"/>
            <a:ext cx="3456384" cy="43204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учебном пособии изложены примеры, задачи и упражнения  по информационным технологиям в профессиональной деятельности.</a:t>
            </a:r>
            <a:br>
              <a:rPr lang="ru-RU" sz="2400" dirty="0" smtClean="0"/>
            </a:br>
            <a:r>
              <a:rPr lang="ru-RU" sz="2400" dirty="0" smtClean="0"/>
              <a:t>Книга </a:t>
            </a:r>
            <a:br>
              <a:rPr lang="ru-RU" sz="2400" dirty="0" smtClean="0"/>
            </a:br>
            <a:r>
              <a:rPr lang="ru-RU" sz="2400" dirty="0" smtClean="0"/>
              <a:t>предназначена для обучающихся колледжей.</a:t>
            </a:r>
            <a:endParaRPr lang="ru-RU" sz="2400" dirty="0"/>
          </a:p>
        </p:txBody>
      </p:sp>
      <p:sp>
        <p:nvSpPr>
          <p:cNvPr id="3" name="AutoShape 2" descr="https://cdn1.ozone.ru/s3/multimedia-4/60489031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s3/multimedia-4/604890319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avatars.mds.yandex.net/get-mpic/4012481/img_id3532077234102116387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4356264" cy="61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4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sent5.com/presentation/c1a3aada194cbb0959030d910a6f8651/imag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4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8840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8194" name="Picture 2" descr="https://minemshop.ru/images/1003269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6805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25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100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основы информатики и радиоэлектроники  /виртуальная выставка  электронных учебников/ </vt:lpstr>
      <vt:lpstr>В учебнике  Н.Ю. Морозова «Электротехника и электроника» дано описание и применение новых приборов электроники, радиоэлектроники и информатики</vt:lpstr>
      <vt:lpstr>Учебник М.С. Цветковой и  Л.С. Великович «Информатика и ИКТ» дает представление о том, что собой представляет наука – информатика, ее применение в разных отраслях промышленности и сельского хозяйства. </vt:lpstr>
      <vt:lpstr>В книге  Е.В. Михеева и  О. И. Титова «Информатика. Практикум» предложены практические работы по основам информатики. Книга будет полезна студентам технических колледжей.</vt:lpstr>
      <vt:lpstr>Учебник по информатике А.В. Могилёва и др., будет полезен обучающимся, изучающим информатику профессионально. В учебном пособии изложен материал как для профессионалов, так и для любителей.</vt:lpstr>
      <vt:lpstr>Презентация PowerPoint</vt:lpstr>
      <vt:lpstr>В учебном пособии изложены примеры, задачи и упражнения  по информационным технологиям в профессиональной деятельности. Книга  предназначена для обучающихся колледжей.</vt:lpstr>
      <vt:lpstr>Презентация PowerPoint</vt:lpstr>
      <vt:lpstr> </vt:lpstr>
      <vt:lpstr>Книга Л.Н. Гуляева «Технология монтажа и регулировка радиоэлектронной аппаратуры и приборов», предназначена для техников – электриков в изучении и применении на практике монтажа радиоэлектронных приборов и аппаратуры по ним.</vt:lpstr>
      <vt:lpstr>Презентация PowerPoint</vt:lpstr>
      <vt:lpstr>Презентация PowerPoint</vt:lpstr>
      <vt:lpstr>Учебное пособие  Г.В. Ярочкина «Основы электротехники» будет полезно техникам - электрикам и всем тем, кто изучает электротехнику на производстве.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информатики и радиоэлектроники  /виртуальная выставка электронных учебников/</dc:title>
  <dc:creator>Циркова Наталия Петровна</dc:creator>
  <cp:lastModifiedBy>Циркова Наталия Петровна</cp:lastModifiedBy>
  <cp:revision>14</cp:revision>
  <dcterms:created xsi:type="dcterms:W3CDTF">2023-01-09T09:07:07Z</dcterms:created>
  <dcterms:modified xsi:type="dcterms:W3CDTF">2023-01-12T08:53:52Z</dcterms:modified>
</cp:coreProperties>
</file>