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70" r:id="rId14"/>
    <p:sldId id="268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Автоматизация </a:t>
            </a:r>
            <a:r>
              <a:rPr lang="ru-RU" dirty="0" err="1" smtClean="0"/>
              <a:t>производста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/Виртуальная книжная выставка/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860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myslide.ru/documents_3/2df653856f92d736f6d5d059fec380d7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9472"/>
            <a:ext cx="9144000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861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4206869" cy="1828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1268760"/>
            <a:ext cx="4032448" cy="482453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Автоматика применяется во всех видах и типах производств. Без автоматических систем управления не обходится ни одна отрасль промышленности. Поэтому будущим специалистам в  области автоматизации, автоматических системах управления производством необходимы знания механизмов работы автоматизированных систем на производстве.</a:t>
            </a:r>
            <a:endParaRPr lang="ru-RU" dirty="0"/>
          </a:p>
        </p:txBody>
      </p:sp>
      <p:sp>
        <p:nvSpPr>
          <p:cNvPr id="4" name="AutoShape 2" descr="https://cdn1.ozone.ru/s3/multimedia-f/60114008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cdn1.ozone.ru/s3/multimedia-f/601140085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02" y="0"/>
            <a:ext cx="462362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592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cf3.ppt-online.org/files3/slide/4/43cUraolOtCbQGFRgK86AvYM7N2qnTZJyidWVe/slid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" y="64212"/>
            <a:ext cx="9132905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100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340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6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4422072" cy="1828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3331698"/>
            <a:ext cx="3816424" cy="2473566"/>
          </a:xfrm>
        </p:spPr>
        <p:txBody>
          <a:bodyPr/>
          <a:lstStyle/>
          <a:p>
            <a:r>
              <a:rPr lang="ru-RU" dirty="0" smtClean="0"/>
              <a:t>Благодарим  за внимание.</a:t>
            </a:r>
          </a:p>
          <a:p>
            <a:r>
              <a:rPr lang="ru-RU" dirty="0" smtClean="0"/>
              <a:t>Библиотека филиала ТИУ в г. Ноябрьске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04"/>
            <a:ext cx="4932040" cy="68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107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268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964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https://radio-sgom.ru/wp-content/uploads/6/6/9/669bd846fc161126156a9d9f2216fad9.jpeg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063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5186433" cy="1828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1196752"/>
            <a:ext cx="3024336" cy="5661248"/>
          </a:xfrm>
        </p:spPr>
        <p:txBody>
          <a:bodyPr>
            <a:normAutofit/>
          </a:bodyPr>
          <a:lstStyle/>
          <a:p>
            <a:r>
              <a:rPr lang="ru-RU" dirty="0" smtClean="0"/>
              <a:t>В книге предложены варианты применения автоматических систем  на основе автоматизации производства металлопроката в машиностроении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5724128" cy="734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257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0588" y="-85725"/>
            <a:ext cx="10925176" cy="703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552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7944" y="1371600"/>
            <a:ext cx="4583686" cy="1828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204864"/>
            <a:ext cx="3384376" cy="417646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Книга рекомендована обучающимся и студентам изучающим автоматизированные процессы производства в машиностроении</a:t>
            </a:r>
            <a:endParaRPr lang="ru-RU" dirty="0"/>
          </a:p>
        </p:txBody>
      </p:sp>
      <p:pic>
        <p:nvPicPr>
          <p:cNvPr id="6146" name="Picture 2" descr="https://www.centrmag.ru/catalog/24_04_20_9_3d_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459432"/>
            <a:ext cx="5153025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814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4654026" cy="1828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3331698"/>
            <a:ext cx="3923928" cy="17526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dirty="0" smtClean="0"/>
              <a:t>В книге описаны основные технологические процессы, которые применяются в химической промышленности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06" y="-99392"/>
            <a:ext cx="4807366" cy="705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760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0425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7247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</TotalTime>
  <Words>99</Words>
  <Application>Microsoft Office PowerPoint</Application>
  <PresentationFormat>Экран (4:3)</PresentationFormat>
  <Paragraphs>10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Автоматизация производста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производста</dc:title>
  <dc:creator>Циркова Наталия Петровна</dc:creator>
  <cp:lastModifiedBy>Циркова Наталия Петровна</cp:lastModifiedBy>
  <cp:revision>22</cp:revision>
  <dcterms:created xsi:type="dcterms:W3CDTF">2022-11-01T06:05:01Z</dcterms:created>
  <dcterms:modified xsi:type="dcterms:W3CDTF">2022-11-11T06:14:15Z</dcterms:modified>
</cp:coreProperties>
</file>