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004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организацией</a:t>
            </a:r>
            <a:br>
              <a:rPr lang="ru-RU" dirty="0" smtClean="0"/>
            </a:br>
            <a:r>
              <a:rPr lang="ru-RU" dirty="0" smtClean="0"/>
              <a:t>/</a:t>
            </a:r>
            <a:r>
              <a:rPr lang="ru-RU" sz="3600" dirty="0" smtClean="0"/>
              <a:t>презентация учебно-методической литературы/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65006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772816"/>
            <a:ext cx="6512511" cy="1872208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78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124744"/>
            <a:ext cx="4186808" cy="5544616"/>
          </a:xfrm>
        </p:spPr>
        <p:txBody>
          <a:bodyPr/>
          <a:lstStyle/>
          <a:p>
            <a:r>
              <a:rPr lang="ru-RU" sz="2400" dirty="0" smtClean="0"/>
              <a:t>В учебнике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Л.А</a:t>
            </a:r>
            <a:r>
              <a:rPr lang="ru-RU" sz="2400" dirty="0" smtClean="0"/>
              <a:t>. </a:t>
            </a:r>
            <a:r>
              <a:rPr lang="ru-RU" sz="2400" dirty="0" err="1" smtClean="0"/>
              <a:t>Румыниной</a:t>
            </a:r>
            <a:r>
              <a:rPr lang="ru-RU" sz="2400" dirty="0" smtClean="0"/>
              <a:t> «Документационное обеспечение управления» описаны современные методы, документационного управления предприятием. Книга предназначена для обучающихся профессиональному образованию управления организации.</a:t>
            </a:r>
            <a:endParaRPr lang="ru-RU" sz="2400" dirty="0"/>
          </a:p>
        </p:txBody>
      </p:sp>
      <p:pic>
        <p:nvPicPr>
          <p:cNvPr id="1026" name="Picture 2" descr="https://www.centrmag.ru/catalog/av06_0109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176464" cy="65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33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620687"/>
            <a:ext cx="3816424" cy="6017079"/>
          </a:xfrm>
        </p:spPr>
        <p:txBody>
          <a:bodyPr/>
          <a:lstStyle/>
          <a:p>
            <a:r>
              <a:rPr lang="ru-RU" sz="2400" dirty="0" smtClean="0"/>
              <a:t>Учебное пособие Е.В. Маслова «Управление персоналом предприятия» автор описывает как нужно  правильно расставить приоритеты управления по руководству коллективом предприятия. Какие формы и методы управления применить при этом.</a:t>
            </a:r>
            <a:endParaRPr lang="ru-RU" sz="2400" dirty="0"/>
          </a:p>
        </p:txBody>
      </p:sp>
      <p:pic>
        <p:nvPicPr>
          <p:cNvPr id="2052" name="Picture 4" descr="http://img1.advertology.ru/books/2012/03/30/10/40/147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0" y="116632"/>
            <a:ext cx="4391337" cy="652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6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://global-system.ru/images/PlnSh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07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484784"/>
            <a:ext cx="3744416" cy="4968552"/>
          </a:xfrm>
        </p:spPr>
        <p:txBody>
          <a:bodyPr/>
          <a:lstStyle/>
          <a:p>
            <a:r>
              <a:rPr lang="ru-RU" sz="2400" dirty="0" smtClean="0"/>
              <a:t>Книга Е.В. </a:t>
            </a:r>
            <a:r>
              <a:rPr lang="ru-RU" sz="2400" dirty="0" err="1" smtClean="0"/>
              <a:t>Селезнёва</a:t>
            </a:r>
            <a:r>
              <a:rPr lang="ru-RU" sz="2400" dirty="0" smtClean="0"/>
              <a:t> «Психология управления» рассказывает обучающимся про средства психологического управления на предприятии, для выполнения поставленных целей руководством предприятия.</a:t>
            </a:r>
            <a:endParaRPr lang="ru-RU" sz="2400" dirty="0"/>
          </a:p>
        </p:txBody>
      </p:sp>
      <p:pic>
        <p:nvPicPr>
          <p:cNvPr id="5122" name="Picture 2" descr="https://cv7.litres.ru/pub/c/pdf-kniga/cover_max1500/22148074-elena-selezneva-10408146-psihologiya-upravleniya-uchebnik-i-praktikum-dlya-akademicheskogo-bakalavriata-221480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482453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8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images.myshared.ru/6/605648/slide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7" y="188640"/>
            <a:ext cx="8884349" cy="656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81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1440160" cy="5472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s://ruslania.com/pictures/books_photos/50/500706/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561662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5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4" y="1484784"/>
            <a:ext cx="3816425" cy="5112568"/>
          </a:xfrm>
        </p:spPr>
        <p:txBody>
          <a:bodyPr/>
          <a:lstStyle/>
          <a:p>
            <a:r>
              <a:rPr lang="ru-RU" sz="2000" dirty="0" smtClean="0"/>
              <a:t>В учебном пособии </a:t>
            </a:r>
            <a:br>
              <a:rPr lang="ru-RU" sz="2000" dirty="0" smtClean="0"/>
            </a:br>
            <a:r>
              <a:rPr lang="ru-RU" sz="2000" dirty="0" smtClean="0"/>
              <a:t>Р.Х. Юсупова « Основы автоматизированных систем управления технологическими процессами» дано описание основ автоматизированного управления на производстве. Книга предназначена студентам СПО и ВО, а так-же может быть полезна специалистам автоматизированных систем управления.  </a:t>
            </a:r>
            <a:endParaRPr lang="ru-RU" sz="2000" dirty="0"/>
          </a:p>
        </p:txBody>
      </p:sp>
      <p:pic>
        <p:nvPicPr>
          <p:cNvPr id="7170" name="Picture 2" descr="https://cdn3.static1-sima-land.com/items/4527162/0/1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4968550" cy="657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45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booksrus.pl/upload/iblock/f9e/f9ec170ef8f1505f43998cf526aacc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70367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67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Управление организацией /презентация учебно-методической литературы/</vt:lpstr>
      <vt:lpstr>В учебнике  Л.А. Румыниной «Документационное обеспечение управления» описаны современные методы, документационного управления предприятием. Книга предназначена для обучающихся профессиональному образованию управления организации.</vt:lpstr>
      <vt:lpstr>Учебное пособие Е.В. Маслова «Управление персоналом предприятия» автор описывает как нужно  правильно расставить приоритеты управления по руководству коллективом предприятия. Какие формы и методы управления применить при этом.</vt:lpstr>
      <vt:lpstr>Презентация PowerPoint</vt:lpstr>
      <vt:lpstr>Книга Е.В. Селезнёва «Психология управления» рассказывает обучающимся про средства психологического управления на предприятии, для выполнения поставленных целей руководством предприятия.</vt:lpstr>
      <vt:lpstr>Презентация PowerPoint</vt:lpstr>
      <vt:lpstr>Презентация PowerPoint</vt:lpstr>
      <vt:lpstr>В учебном пособии  Р.Х. Юсупова « Основы автоматизированных систем управления технологическими процессами» дано описание основ автоматизированного управления на производстве. Книга предназначена студентам СПО и ВО, а так-же может быть полезна специалистам автоматизированных систем управления.  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Циркова Наталия Петровна</dc:creator>
  <cp:lastModifiedBy>Циркова Наталия Петровна</cp:lastModifiedBy>
  <cp:revision>14</cp:revision>
  <dcterms:created xsi:type="dcterms:W3CDTF">2023-01-09T10:26:21Z</dcterms:created>
  <dcterms:modified xsi:type="dcterms:W3CDTF">2023-01-12T09:43:53Z</dcterms:modified>
</cp:coreProperties>
</file>