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59" r:id="rId4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098" y="-9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B6EF1-A804-4036-8835-B23139C24D51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35F16-E01D-498F-8132-8F82104BCE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85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5896" y="265212"/>
            <a:ext cx="5252120" cy="122502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2713484"/>
            <a:ext cx="4456584" cy="14605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>
                    <a:lumMod val="8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018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7220"/>
            <a:ext cx="6923112" cy="84414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221767" y="5521796"/>
            <a:ext cx="2895600" cy="1932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136" y="5377780"/>
            <a:ext cx="1701552" cy="30427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292786EA-B327-47C0-8F03-4B2A3DE76A5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5" t="16352" r="15678" b="16317"/>
          <a:stretch/>
        </p:blipFill>
        <p:spPr>
          <a:xfrm>
            <a:off x="8172400" y="108000"/>
            <a:ext cx="817295" cy="566443"/>
          </a:xfrm>
          <a:prstGeom prst="rect">
            <a:avLst/>
          </a:prstGeom>
          <a:effectLst>
            <a:outerShdw blurRad="101600" algn="l" rotWithShape="0">
              <a:prstClr val="black">
                <a:alpha val="7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9874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3EAD-70A0-43D3-8941-43CB103DA4E6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86EA-B327-47C0-8F03-4B2A3DE76A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870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alphaModFix amt="8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5" t="16352" r="15678" b="16317"/>
          <a:stretch/>
        </p:blipFill>
        <p:spPr>
          <a:xfrm>
            <a:off x="8172400" y="108000"/>
            <a:ext cx="817295" cy="566443"/>
          </a:xfrm>
          <a:prstGeom prst="rect">
            <a:avLst/>
          </a:prstGeom>
          <a:effectLst>
            <a:outerShdw blurRad="101600" algn="l" rotWithShape="0">
              <a:prstClr val="black">
                <a:alpha val="75000"/>
              </a:prst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7220"/>
            <a:ext cx="7272808" cy="84414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248400" y="5521796"/>
            <a:ext cx="2895600" cy="1932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2008" y="5361541"/>
            <a:ext cx="1547664" cy="30427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292786EA-B327-47C0-8F03-4B2A3DE76A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270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1489348"/>
            <a:ext cx="4464496" cy="1135063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99992" y="193204"/>
            <a:ext cx="4464496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76256" y="5305772"/>
            <a:ext cx="2133600" cy="304271"/>
          </a:xfrm>
        </p:spPr>
        <p:txBody>
          <a:bodyPr/>
          <a:lstStyle/>
          <a:p>
            <a:fld id="{292786EA-B327-47C0-8F03-4B2A3DE76A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42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9228"/>
            <a:ext cx="6923112" cy="7721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217831" y="5521796"/>
            <a:ext cx="2895600" cy="1932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928" y="5377780"/>
            <a:ext cx="1757760" cy="30427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292786EA-B327-47C0-8F03-4B2A3DE76A5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5" t="16352" r="15678" b="16317"/>
          <a:stretch/>
        </p:blipFill>
        <p:spPr>
          <a:xfrm>
            <a:off x="8172400" y="108000"/>
            <a:ext cx="817295" cy="566443"/>
          </a:xfrm>
          <a:prstGeom prst="rect">
            <a:avLst/>
          </a:prstGeom>
          <a:effectLst>
            <a:outerShdw blurRad="101600" algn="l" rotWithShape="0">
              <a:prstClr val="black">
                <a:alpha val="7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5829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7220"/>
            <a:ext cx="6923112" cy="84414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6248400" y="5521796"/>
            <a:ext cx="2895600" cy="1932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6779" y="5377780"/>
            <a:ext cx="1746909" cy="30427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292786EA-B327-47C0-8F03-4B2A3DE76A5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5" t="16352" r="15678" b="16317"/>
          <a:stretch/>
        </p:blipFill>
        <p:spPr>
          <a:xfrm>
            <a:off x="8172400" y="108000"/>
            <a:ext cx="817295" cy="566443"/>
          </a:xfrm>
          <a:prstGeom prst="rect">
            <a:avLst/>
          </a:prstGeom>
          <a:effectLst>
            <a:outerShdw blurRad="101600" algn="l" rotWithShape="0">
              <a:prstClr val="black">
                <a:alpha val="7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6661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9228"/>
            <a:ext cx="6923112" cy="7721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242482" y="5521796"/>
            <a:ext cx="2895600" cy="1932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5496" y="5361541"/>
            <a:ext cx="1728192" cy="30427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292786EA-B327-47C0-8F03-4B2A3DE76A5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5" t="16352" r="15678" b="16317"/>
          <a:stretch/>
        </p:blipFill>
        <p:spPr>
          <a:xfrm>
            <a:off x="8172400" y="108000"/>
            <a:ext cx="817295" cy="566443"/>
          </a:xfrm>
          <a:prstGeom prst="rect">
            <a:avLst/>
          </a:prstGeom>
          <a:effectLst>
            <a:outerShdw blurRad="101600" algn="l" rotWithShape="0">
              <a:prstClr val="black">
                <a:alpha val="7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367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156176" y="5305772"/>
            <a:ext cx="2895600" cy="30427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7504" y="5305772"/>
            <a:ext cx="1512168" cy="304271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292786EA-B327-47C0-8F03-4B2A3DE76A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123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409228"/>
            <a:ext cx="3008313" cy="7866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409227"/>
            <a:ext cx="5111750" cy="46959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228184" y="5521796"/>
            <a:ext cx="2895600" cy="160255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2136" y="5377780"/>
            <a:ext cx="1773560" cy="30427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292786EA-B327-47C0-8F03-4B2A3DE76A5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5" t="16352" r="15678" b="16317"/>
          <a:stretch/>
        </p:blipFill>
        <p:spPr>
          <a:xfrm>
            <a:off x="8172400" y="108000"/>
            <a:ext cx="817295" cy="566443"/>
          </a:xfrm>
          <a:prstGeom prst="rect">
            <a:avLst/>
          </a:prstGeom>
          <a:effectLst>
            <a:outerShdw blurRad="101600" algn="l" rotWithShape="0">
              <a:prstClr val="black">
                <a:alpha val="7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3665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56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356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219794" y="5521796"/>
            <a:ext cx="2895600" cy="1932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2136" y="5389899"/>
            <a:ext cx="1773560" cy="30427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292786EA-B327-47C0-8F03-4B2A3DE76A5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5" t="16352" r="15678" b="16317"/>
          <a:stretch/>
        </p:blipFill>
        <p:spPr>
          <a:xfrm>
            <a:off x="8172400" y="108000"/>
            <a:ext cx="817295" cy="566443"/>
          </a:xfrm>
          <a:prstGeom prst="rect">
            <a:avLst/>
          </a:prstGeom>
          <a:effectLst>
            <a:outerShdw blurRad="101600" algn="l" rotWithShape="0">
              <a:prstClr val="black">
                <a:alpha val="7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5158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03EAD-70A0-43D3-8941-43CB103DA4E6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786EA-B327-47C0-8F03-4B2A3DE76A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94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5896" y="553244"/>
            <a:ext cx="5252120" cy="1801085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Название доклада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4225652"/>
            <a:ext cx="4456584" cy="864096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Докладывает</a:t>
            </a:r>
            <a:r>
              <a:rPr lang="ru-RU" sz="2000" dirty="0" smtClean="0"/>
              <a:t>:</a:t>
            </a:r>
          </a:p>
          <a:p>
            <a:pPr algn="l"/>
            <a:r>
              <a:rPr lang="ru-RU" sz="2000" dirty="0" smtClean="0"/>
              <a:t>Руководитель: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76394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930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Arial Narrow"/>
                <a:cs typeface="Arial Narrow"/>
              </a:rPr>
              <a:t>КОНТАКТЫ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3001516"/>
            <a:ext cx="4456584" cy="2540620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 Narrow" pitchFamily="34" charset="0"/>
              </a:rPr>
              <a:t>телефон :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+ 7 (3456) </a:t>
            </a:r>
            <a:r>
              <a:rPr lang="ru-RU" dirty="0" smtClean="0">
                <a:latin typeface="Arial Narrow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27-77-37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Arial Narrow" pitchFamily="34" charset="0"/>
              </a:rPr>
              <a:t>сайт: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www.tyuiu.ru/branches/1129-2/</a:t>
            </a:r>
            <a:endParaRPr lang="ru-RU" dirty="0" smtClean="0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Arial Narrow" pitchFamily="34" charset="0"/>
              </a:rPr>
              <a:t>почта: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ftgt@tyuiu.ru</a:t>
            </a:r>
            <a:endParaRPr lang="ru-RU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13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23</Words>
  <Application>Microsoft Office PowerPoint</Application>
  <PresentationFormat>Экран (16:10)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Название доклада </vt:lpstr>
      <vt:lpstr>Презентация PowerPoint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Плеханов Артём Сергеевич</dc:creator>
  <cp:lastModifiedBy>Татьяненко Светлана Александровна</cp:lastModifiedBy>
  <cp:revision>67</cp:revision>
  <dcterms:created xsi:type="dcterms:W3CDTF">2018-05-07T11:47:13Z</dcterms:created>
  <dcterms:modified xsi:type="dcterms:W3CDTF">2018-09-14T10:16:34Z</dcterms:modified>
</cp:coreProperties>
</file>