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3" r:id="rId6"/>
    <p:sldId id="260" r:id="rId7"/>
  </p:sldIdLst>
  <p:sldSz cx="12168188" cy="6840538"/>
  <p:notesSz cx="6858000" cy="9144000"/>
  <p:defaultTextStyle>
    <a:defPPr>
      <a:defRPr lang="ru-RU"/>
    </a:defPPr>
    <a:lvl1pPr marL="0" algn="l" defTabSz="912388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1pPr>
    <a:lvl2pPr marL="456194" algn="l" defTabSz="912388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2pPr>
    <a:lvl3pPr marL="912388" algn="l" defTabSz="912388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3pPr>
    <a:lvl4pPr marL="1368582" algn="l" defTabSz="912388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4pPr>
    <a:lvl5pPr marL="1824777" algn="l" defTabSz="912388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5pPr>
    <a:lvl6pPr marL="2280971" algn="l" defTabSz="912388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6pPr>
    <a:lvl7pPr marL="2737165" algn="l" defTabSz="912388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7pPr>
    <a:lvl8pPr marL="3193359" algn="l" defTabSz="912388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8pPr>
    <a:lvl9pPr marL="3649553" algn="l" defTabSz="912388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7886"/>
    <a:srgbClr val="374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2"/>
    <p:restoredTop sz="94613"/>
  </p:normalViewPr>
  <p:slideViewPr>
    <p:cSldViewPr snapToGrid="0" snapToObjects="1">
      <p:cViewPr varScale="1">
        <p:scale>
          <a:sx n="103" d="100"/>
          <a:sy n="103" d="100"/>
        </p:scale>
        <p:origin x="9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20" d="100"/>
          <a:sy n="120" d="100"/>
        </p:scale>
        <p:origin x="371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6D788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FEEBB-B15E-C549-A0FA-995F86C9DA48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D4C55-FBD9-6F4F-B00C-88E3331C1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49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CEFFF-8571-E348-94EE-E8154671201E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8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B4521-F593-574E-9920-BC8C890C5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3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2388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1pPr>
    <a:lvl2pPr marL="456194" algn="l" defTabSz="912388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2pPr>
    <a:lvl3pPr marL="912388" algn="l" defTabSz="912388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3pPr>
    <a:lvl4pPr marL="1368582" algn="l" defTabSz="912388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4pPr>
    <a:lvl5pPr marL="1824777" algn="l" defTabSz="912388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5pPr>
    <a:lvl6pPr marL="2280971" algn="l" defTabSz="912388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6pPr>
    <a:lvl7pPr marL="2737165" algn="l" defTabSz="912388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7pPr>
    <a:lvl8pPr marL="3193359" algn="l" defTabSz="912388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8pPr>
    <a:lvl9pPr marL="3649553" algn="l" defTabSz="912388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4213" y="1143000"/>
            <a:ext cx="54895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B4521-F593-574E-9920-BC8C890C5C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0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B4521-F593-574E-9920-BC8C890C5CA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24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1024" y="1119505"/>
            <a:ext cx="9126141" cy="2381521"/>
          </a:xfrm>
          <a:prstGeom prst="rect">
            <a:avLst/>
          </a:prstGeom>
        </p:spPr>
        <p:txBody>
          <a:bodyPr anchor="b"/>
          <a:lstStyle>
            <a:lvl1pPr algn="ctr">
              <a:defRPr sz="598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024" y="3592866"/>
            <a:ext cx="9126141" cy="1651546"/>
          </a:xfrm>
        </p:spPr>
        <p:txBody>
          <a:bodyPr/>
          <a:lstStyle>
            <a:lvl1pPr marL="0" indent="0" algn="ctr">
              <a:buNone/>
              <a:defRPr sz="2394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563" y="6340166"/>
            <a:ext cx="2737842" cy="3641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/ Название презентации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6043-E933-254F-AF58-BD9BDD4C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63" y="364196"/>
            <a:ext cx="10495062" cy="1322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563" y="6340166"/>
            <a:ext cx="2737842" cy="3641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/ Название презентации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6043-E933-254F-AF58-BD9BDD4C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7859" y="364195"/>
            <a:ext cx="2623766" cy="5797040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563" y="364195"/>
            <a:ext cx="7719194" cy="5797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563" y="6340166"/>
            <a:ext cx="2737842" cy="3641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/ Название презентации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6043-E933-254F-AF58-BD9BDD4C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РОИ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 rot="10800000" flipV="1">
            <a:off x="1249680" y="6405881"/>
            <a:ext cx="10271760" cy="147319"/>
          </a:xfrm>
          <a:prstGeom prst="rect">
            <a:avLst/>
          </a:prstGeom>
          <a:gradFill>
            <a:gsLst>
              <a:gs pos="19000">
                <a:srgbClr val="00B0F0"/>
              </a:gs>
              <a:gs pos="67000">
                <a:srgbClr val="392990">
                  <a:lumMod val="7700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6095" y="451745"/>
            <a:ext cx="10495062" cy="356529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3972" y="6283906"/>
            <a:ext cx="4106763" cy="364195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  <a:latin typeface="Fedra Sans Alt Pro Light" charset="0"/>
                <a:ea typeface="Fedra Sans Alt Pro Light" charset="0"/>
                <a:cs typeface="Fedra Sans Alt Pro Light" charset="0"/>
              </a:defRPr>
            </a:lvl1pPr>
          </a:lstStyle>
          <a:p>
            <a:r>
              <a:rPr lang="en-US" dirty="0" smtClean="0"/>
              <a:t>/ </a:t>
            </a:r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2646" y="6302067"/>
            <a:ext cx="2737842" cy="33241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Geometria ExtraBold" charset="0"/>
                <a:ea typeface="Geometria ExtraBold" charset="0"/>
                <a:cs typeface="Geometria ExtraBold" charset="0"/>
              </a:defRPr>
            </a:lvl1pPr>
          </a:lstStyle>
          <a:p>
            <a:fld id="{674C6043-E933-254F-AF58-BD9BDD4CBC0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07" y="6208967"/>
            <a:ext cx="601764" cy="495384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576264" y="981636"/>
            <a:ext cx="10944224" cy="5096435"/>
          </a:xfrm>
        </p:spPr>
        <p:txBody>
          <a:bodyPr/>
          <a:lstStyle>
            <a:lvl1pPr>
              <a:defRPr b="0" i="0">
                <a:latin typeface="Fedra Sans Alt Pro Light" charset="0"/>
                <a:ea typeface="Fedra Sans Alt Pro Light" charset="0"/>
                <a:cs typeface="Fedra Sans Alt Pro Light" charset="0"/>
              </a:defRPr>
            </a:lvl1pPr>
            <a:lvl2pPr>
              <a:defRPr b="0" i="0">
                <a:latin typeface="Fedra Sans Alt Pro Light" charset="0"/>
                <a:ea typeface="Fedra Sans Alt Pro Light" charset="0"/>
                <a:cs typeface="Fedra Sans Alt Pro Light" charset="0"/>
              </a:defRPr>
            </a:lvl2pPr>
            <a:lvl3pPr>
              <a:defRPr b="1" i="0">
                <a:latin typeface="Fedra Sans Alt Pro" charset="0"/>
                <a:ea typeface="Fedra Sans Alt Pro" charset="0"/>
                <a:cs typeface="Fedra Sans Alt Pro" charset="0"/>
              </a:defRPr>
            </a:lvl3pPr>
            <a:lvl4pPr>
              <a:defRPr b="0" i="0">
                <a:latin typeface="Fedra Sans Alt Pro Light" charset="0"/>
                <a:ea typeface="Fedra Sans Alt Pro Light" charset="0"/>
                <a:cs typeface="Fedra Sans Alt Pro Light" charset="0"/>
              </a:defRPr>
            </a:lvl4pPr>
            <a:lvl5pPr>
              <a:defRPr b="0" i="0">
                <a:latin typeface="Fedra Sans Alt Pro Light" charset="0"/>
                <a:ea typeface="Fedra Sans Alt Pro Light" charset="0"/>
                <a:cs typeface="Fedra Sans Alt Pro Light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25" y="1705385"/>
            <a:ext cx="10495062" cy="2845473"/>
          </a:xfrm>
          <a:prstGeom prst="rect">
            <a:avLst/>
          </a:prstGeom>
        </p:spPr>
        <p:txBody>
          <a:bodyPr anchor="b"/>
          <a:lstStyle>
            <a:lvl1pPr>
              <a:defRPr sz="598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225" y="4577778"/>
            <a:ext cx="10495062" cy="1496367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1pPr>
            <a:lvl2pPr marL="456057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563" y="6340166"/>
            <a:ext cx="2737842" cy="3641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/ Название презентации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6043-E933-254F-AF58-BD9BDD4C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63" y="364196"/>
            <a:ext cx="10495062" cy="1322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563" y="1820976"/>
            <a:ext cx="5171480" cy="43402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145" y="1820976"/>
            <a:ext cx="5171480" cy="43402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563" y="6340166"/>
            <a:ext cx="2737842" cy="3641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/ Название презентации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6043-E933-254F-AF58-BD9BDD4C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48" y="364196"/>
            <a:ext cx="10495062" cy="1322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49" y="1676882"/>
            <a:ext cx="5147713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149" y="2498697"/>
            <a:ext cx="5147713" cy="3675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145" y="1676882"/>
            <a:ext cx="5173065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145" y="2498697"/>
            <a:ext cx="5173065" cy="3675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6563" y="6340166"/>
            <a:ext cx="2737842" cy="3641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/ Название презентации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6043-E933-254F-AF58-BD9BDD4C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63" y="364196"/>
            <a:ext cx="10495062" cy="1322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6563" y="6340166"/>
            <a:ext cx="2737842" cy="3641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/ Название презентации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6043-E933-254F-AF58-BD9BDD4C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6563" y="6340166"/>
            <a:ext cx="2737842" cy="3641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/ Название презентации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6043-E933-254F-AF58-BD9BDD4C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48" y="456036"/>
            <a:ext cx="3924557" cy="1596126"/>
          </a:xfrm>
          <a:prstGeom prst="rect">
            <a:avLst/>
          </a:prstGeom>
        </p:spPr>
        <p:txBody>
          <a:bodyPr anchor="b"/>
          <a:lstStyle>
            <a:lvl1pPr>
              <a:defRPr sz="319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065" y="984911"/>
            <a:ext cx="6160145" cy="4861216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148" y="2052161"/>
            <a:ext cx="392455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563" y="6340166"/>
            <a:ext cx="2737842" cy="3641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/ Название презентации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6043-E933-254F-AF58-BD9BDD4C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ФОТО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 rot="10800000" flipV="1">
            <a:off x="1249680" y="6405881"/>
            <a:ext cx="10271760" cy="147319"/>
          </a:xfrm>
          <a:prstGeom prst="rect">
            <a:avLst/>
          </a:prstGeom>
          <a:gradFill>
            <a:gsLst>
              <a:gs pos="19000">
                <a:srgbClr val="00B0F0"/>
              </a:gs>
              <a:gs pos="67000">
                <a:srgbClr val="392990">
                  <a:lumMod val="7700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6263" y="1056031"/>
            <a:ext cx="2644457" cy="25812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ru-RU" dirty="0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262" y="3810000"/>
            <a:ext cx="2664777" cy="2235200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3972" y="6283906"/>
            <a:ext cx="4106763" cy="364195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  <a:latin typeface="Fedra Sans Alt Pro Light" charset="0"/>
                <a:ea typeface="Fedra Sans Alt Pro Light" charset="0"/>
                <a:cs typeface="Fedra Sans Alt Pro Light" charset="0"/>
              </a:defRPr>
            </a:lvl1pPr>
          </a:lstStyle>
          <a:p>
            <a:r>
              <a:rPr lang="en-US" dirty="0" smtClean="0"/>
              <a:t>/ </a:t>
            </a:r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2646" y="6302067"/>
            <a:ext cx="2737842" cy="33241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Geometria ExtraBold" charset="0"/>
                <a:ea typeface="Geometria ExtraBold" charset="0"/>
                <a:cs typeface="Geometria ExtraBold" charset="0"/>
              </a:defRPr>
            </a:lvl1pPr>
          </a:lstStyle>
          <a:p>
            <a:fld id="{674C6043-E933-254F-AF58-BD9BDD4CBC0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07" y="6208967"/>
            <a:ext cx="601764" cy="495384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6095" y="451745"/>
            <a:ext cx="10495062" cy="356529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3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3352801" y="1056031"/>
            <a:ext cx="2621798" cy="25812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ru-RU" dirty="0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6083300" y="1056031"/>
            <a:ext cx="2651760" cy="25812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15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860788" y="1056031"/>
            <a:ext cx="2659699" cy="25812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ru-RU" dirty="0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9782" y="3810000"/>
            <a:ext cx="2634298" cy="2235200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90602" y="3810000"/>
            <a:ext cx="2654618" cy="2235200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8"/>
          </p:nvPr>
        </p:nvSpPr>
        <p:spPr>
          <a:xfrm>
            <a:off x="8859520" y="3810000"/>
            <a:ext cx="2660968" cy="2235200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742" y="1645878"/>
            <a:ext cx="10495062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0713" y="6340166"/>
            <a:ext cx="410676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/ Название презентации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3783" y="6340166"/>
            <a:ext cx="2737842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C6043-E933-254F-AF58-BD9BDD4CBC0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6418" y="402449"/>
            <a:ext cx="10494962" cy="453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1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2114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Fedra Sans Alt Pro" charset="0"/>
          <a:ea typeface="Fedra Sans Alt Pro" charset="0"/>
          <a:cs typeface="Fedra Sans Alt Pro" charset="0"/>
        </a:defRPr>
      </a:lvl1pPr>
    </p:titleStyle>
    <p:bodyStyle>
      <a:lvl1pPr marL="228029" indent="-228029" algn="l" defTabSz="91211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3" b="0" i="0" kern="1200">
          <a:solidFill>
            <a:schemeClr val="tx1"/>
          </a:solidFill>
          <a:latin typeface="Fedra Sans Alt Pro Light" charset="0"/>
          <a:ea typeface="Fedra Sans Alt Pro Light" charset="0"/>
          <a:cs typeface="Fedra Sans Alt Pro Light" charset="0"/>
        </a:defRPr>
      </a:lvl1pPr>
      <a:lvl2pPr marL="684086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4" b="0" i="0" kern="1200">
          <a:solidFill>
            <a:schemeClr val="tx1"/>
          </a:solidFill>
          <a:latin typeface="Fedra Sans Alt Pro Light" charset="0"/>
          <a:ea typeface="Fedra Sans Alt Pro Light" charset="0"/>
          <a:cs typeface="Fedra Sans Alt Pro Light" charset="0"/>
        </a:defRPr>
      </a:lvl2pPr>
      <a:lvl3pPr marL="1140143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5" b="0" i="0" kern="1200">
          <a:solidFill>
            <a:schemeClr val="tx1"/>
          </a:solidFill>
          <a:latin typeface="Fedra Sans Alt Pro Light" charset="0"/>
          <a:ea typeface="Fedra Sans Alt Pro Light" charset="0"/>
          <a:cs typeface="Fedra Sans Alt Pro Light" charset="0"/>
        </a:defRPr>
      </a:lvl3pPr>
      <a:lvl4pPr marL="1596200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b="0" i="0" kern="1200">
          <a:solidFill>
            <a:schemeClr val="tx1"/>
          </a:solidFill>
          <a:latin typeface="Fedra Sans Alt Pro Light" charset="0"/>
          <a:ea typeface="Fedra Sans Alt Pro Light" charset="0"/>
          <a:cs typeface="Fedra Sans Alt Pro Light" charset="0"/>
        </a:defRPr>
      </a:lvl4pPr>
      <a:lvl5pPr marL="2052257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b="0" i="0" kern="1200">
          <a:solidFill>
            <a:schemeClr val="tx1"/>
          </a:solidFill>
          <a:latin typeface="Fedra Sans Alt Pro Light" charset="0"/>
          <a:ea typeface="Fedra Sans Alt Pro Light" charset="0"/>
          <a:cs typeface="Fedra Sans Alt Pro Light" charset="0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54" userDrawn="1">
          <p15:clr>
            <a:srgbClr val="F26B43"/>
          </p15:clr>
        </p15:guide>
        <p15:guide id="2" pos="3832" userDrawn="1">
          <p15:clr>
            <a:srgbClr val="F26B43"/>
          </p15:clr>
        </p15:guide>
        <p15:guide id="3" pos="363" userDrawn="1">
          <p15:clr>
            <a:srgbClr val="F26B43"/>
          </p15:clr>
        </p15:guide>
        <p15:guide id="4" orient="horz" pos="454" userDrawn="1">
          <p15:clr>
            <a:srgbClr val="F26B43"/>
          </p15:clr>
        </p15:guide>
        <p15:guide id="5" orient="horz" pos="3992" userDrawn="1">
          <p15:clr>
            <a:srgbClr val="F26B43"/>
          </p15:clr>
        </p15:guide>
        <p15:guide id="6" pos="72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8188" cy="684053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 rot="10800000">
            <a:off x="0" y="0"/>
            <a:ext cx="12168188" cy="6840538"/>
          </a:xfrm>
          <a:prstGeom prst="rect">
            <a:avLst/>
          </a:prstGeom>
          <a:gradFill>
            <a:gsLst>
              <a:gs pos="19000">
                <a:srgbClr val="00B0F0">
                  <a:alpha val="32000"/>
                </a:srgbClr>
              </a:gs>
              <a:gs pos="67000">
                <a:srgbClr val="392990">
                  <a:lumMod val="77000"/>
                  <a:alpha val="6900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410635" y="3961428"/>
            <a:ext cx="6858001" cy="2039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21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85" b="1" i="0" kern="1200">
                <a:solidFill>
                  <a:schemeClr val="tx1"/>
                </a:solidFill>
                <a:latin typeface="Fedra Sans Alt Pro" charset="0"/>
                <a:ea typeface="Fedra Sans Alt Pro" charset="0"/>
                <a:cs typeface="Fedra Sans Alt Pro" charset="0"/>
              </a:defRPr>
            </a:lvl1pPr>
          </a:lstStyle>
          <a:p>
            <a:pPr algn="l"/>
            <a:r>
              <a:rPr lang="ru-RU" sz="3800" dirty="0" smtClean="0">
                <a:solidFill>
                  <a:schemeClr val="bg1"/>
                </a:solidFill>
              </a:rPr>
              <a:t>МЕРОПРИЯТИЯ </a:t>
            </a:r>
            <a:r>
              <a:rPr lang="en-US" sz="3800" dirty="0" smtClean="0">
                <a:solidFill>
                  <a:schemeClr val="bg1"/>
                </a:solidFill>
              </a:rPr>
              <a:t/>
            </a:r>
            <a:br>
              <a:rPr lang="en-US" sz="3800" dirty="0" smtClean="0">
                <a:solidFill>
                  <a:schemeClr val="bg1"/>
                </a:solidFill>
              </a:rPr>
            </a:br>
            <a:r>
              <a:rPr lang="ru-RU" sz="3800" dirty="0" smtClean="0">
                <a:solidFill>
                  <a:schemeClr val="bg1"/>
                </a:solidFill>
              </a:rPr>
              <a:t>ПО РЕАЛИЗАЦИИ ОГРАНИЧИТЕЛЬНЫХ МЕР </a:t>
            </a:r>
            <a:r>
              <a:rPr lang="ru-RU" sz="3800" b="0" dirty="0" smtClean="0">
                <a:solidFill>
                  <a:schemeClr val="bg1"/>
                </a:solidFill>
                <a:latin typeface="Fedra Sans Alt Pro Light" charset="0"/>
                <a:ea typeface="Fedra Sans Alt Pro Light" charset="0"/>
                <a:cs typeface="Fedra Sans Alt Pro Light" charset="0"/>
              </a:rPr>
              <a:t>(COVID-19)</a:t>
            </a:r>
            <a:endParaRPr lang="ru-RU" sz="3800" b="0" dirty="0">
              <a:solidFill>
                <a:schemeClr val="bg1"/>
              </a:solidFill>
              <a:latin typeface="Fedra Sans Alt Pro Light" charset="0"/>
              <a:ea typeface="Fedra Sans Alt Pro Light" charset="0"/>
              <a:cs typeface="Fedra Sans Alt Pro Light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4982" y="5638620"/>
            <a:ext cx="30914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effectLst/>
                <a:latin typeface="Fedra Sans Alt Pro Light" charset="0"/>
                <a:ea typeface="Fedra Sans Alt Pro Light" charset="0"/>
                <a:cs typeface="Fedra Sans Alt Pro Light" charset="0"/>
              </a:rPr>
              <a:t>Докладчик Иванов И.И.</a:t>
            </a:r>
            <a:endParaRPr lang="ru-RU" sz="1400" dirty="0">
              <a:solidFill>
                <a:schemeClr val="bg1"/>
              </a:solidFill>
              <a:effectLst/>
              <a:latin typeface="Fedra Sans Alt Pro Light" charset="0"/>
              <a:ea typeface="Fedra Sans Alt Pro Light" charset="0"/>
              <a:cs typeface="Fedra Sans Alt Pro Light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708" y="1503681"/>
            <a:ext cx="3048704" cy="167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094" y="451745"/>
            <a:ext cx="10933905" cy="356529"/>
          </a:xfrm>
        </p:spPr>
        <p:txBody>
          <a:bodyPr>
            <a:normAutofit fontScale="90000"/>
          </a:bodyPr>
          <a:lstStyle/>
          <a:p>
            <a:r>
              <a:rPr lang="ru-RU" dirty="0"/>
              <a:t>МЕРОПРИЯТИЯ ПО РЕАЛИЗАЦИИ ОГРАНИЧИТЕЛЬНЫХ МЕР </a:t>
            </a:r>
            <a:r>
              <a:rPr lang="ru-RU" b="0" dirty="0" smtClean="0">
                <a:latin typeface="Fedra Sans Alt Pro Light" charset="0"/>
                <a:ea typeface="Fedra Sans Alt Pro Light" charset="0"/>
                <a:cs typeface="Fedra Sans Alt Pro Light" charset="0"/>
              </a:rPr>
              <a:t>(COVID-19)</a:t>
            </a:r>
            <a:endParaRPr lang="ru-RU" b="0" dirty="0">
              <a:latin typeface="Fedra Sans Alt Pro Light" charset="0"/>
              <a:ea typeface="Fedra Sans Alt Pro Light" charset="0"/>
              <a:cs typeface="Fedra Sans Alt Pro Light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82646" y="6312227"/>
            <a:ext cx="2737842" cy="332414"/>
          </a:xfrm>
        </p:spPr>
        <p:txBody>
          <a:bodyPr/>
          <a:lstStyle/>
          <a:p>
            <a:fld id="{674C6043-E933-254F-AF58-BD9BDD4CBC0E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/ </a:t>
            </a:r>
            <a:r>
              <a:rPr lang="ru-RU" dirty="0" smtClean="0"/>
              <a:t>Название презентации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81521684"/>
              </p:ext>
            </p:extLst>
          </p:nvPr>
        </p:nvGraphicFramePr>
        <p:xfrm>
          <a:off x="-644048" y="1198881"/>
          <a:ext cx="6953408" cy="484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091215" y="4708785"/>
            <a:ext cx="2104865" cy="930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21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Fedra Sans Alt Pro" charset="0"/>
                <a:ea typeface="Fedra Sans Alt Pro" charset="0"/>
                <a:cs typeface="Fedra Sans Alt Pro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средства субсидии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060735" y="3997585"/>
            <a:ext cx="2976085" cy="930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21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Fedra Sans Alt Pro" charset="0"/>
                <a:ea typeface="Fedra Sans Alt Pro" charset="0"/>
                <a:cs typeface="Fedra Sans Alt Pro" charset="0"/>
              </a:defRPr>
            </a:lvl1pPr>
          </a:lstStyle>
          <a:p>
            <a:r>
              <a:rPr lang="fi-FI" sz="6000" dirty="0">
                <a:solidFill>
                  <a:schemeClr val="bg1"/>
                </a:solidFill>
                <a:latin typeface="Geometria ExtraBold" charset="0"/>
                <a:ea typeface="Geometria ExtraBold" charset="0"/>
                <a:cs typeface="Geometria ExtraBold" charset="0"/>
              </a:rPr>
              <a:t>166,9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7135" y="1924945"/>
            <a:ext cx="2104865" cy="930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21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Fedra Sans Alt Pro" charset="0"/>
                <a:ea typeface="Fedra Sans Alt Pro" charset="0"/>
                <a:cs typeface="Fedra Sans Alt Pro" charset="0"/>
              </a:defRPr>
            </a:lvl1pPr>
          </a:lstStyle>
          <a:p>
            <a:r>
              <a:rPr lang="ru-RU" dirty="0" smtClean="0">
                <a:solidFill>
                  <a:schemeClr val="accent1"/>
                </a:solidFill>
              </a:rPr>
              <a:t>средства вуза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885215" y="1223905"/>
            <a:ext cx="2976085" cy="930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21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Fedra Sans Alt Pro" charset="0"/>
                <a:ea typeface="Fedra Sans Alt Pro" charset="0"/>
                <a:cs typeface="Fedra Sans Alt Pro" charset="0"/>
              </a:defRPr>
            </a:lvl1pPr>
          </a:lstStyle>
          <a:p>
            <a:r>
              <a:rPr lang="ru-RU" sz="6000" dirty="0" smtClean="0">
                <a:solidFill>
                  <a:schemeClr val="accent1"/>
                </a:solidFill>
                <a:latin typeface="Geometria ExtraBold" charset="0"/>
                <a:ea typeface="Geometria ExtraBold" charset="0"/>
                <a:cs typeface="Geometria ExtraBold" charset="0"/>
              </a:rPr>
              <a:t>15,5</a:t>
            </a:r>
            <a:endParaRPr lang="fi-FI" sz="6000" dirty="0">
              <a:solidFill>
                <a:schemeClr val="accent1"/>
              </a:solidFill>
              <a:latin typeface="Geometria ExtraBold" charset="0"/>
              <a:ea typeface="Geometria ExtraBold" charset="0"/>
              <a:cs typeface="Geometria ExtraBold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827520" y="1330960"/>
            <a:ext cx="4692968" cy="4747111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</a:t>
            </a:r>
            <a:r>
              <a:rPr lang="ru-RU" smtClean="0"/>
              <a:t>Название презентации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82646" y="6312227"/>
            <a:ext cx="2737842" cy="332414"/>
          </a:xfrm>
        </p:spPr>
        <p:txBody>
          <a:bodyPr/>
          <a:lstStyle/>
          <a:p>
            <a:fld id="{674C6043-E933-254F-AF58-BD9BDD4CBC0E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76263" y="991796"/>
            <a:ext cx="10944224" cy="509643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6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</a:t>
            </a:r>
            <a:r>
              <a:rPr lang="ru-RU" smtClean="0"/>
              <a:t>Название презентации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82646" y="6312227"/>
            <a:ext cx="2737842" cy="332414"/>
          </a:xfrm>
        </p:spPr>
        <p:txBody>
          <a:bodyPr/>
          <a:lstStyle/>
          <a:p>
            <a:fld id="{674C6043-E933-254F-AF58-BD9BDD4CBC0E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87694"/>
              </p:ext>
            </p:extLst>
          </p:nvPr>
        </p:nvGraphicFramePr>
        <p:xfrm>
          <a:off x="576265" y="1081986"/>
          <a:ext cx="10944222" cy="4892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037"/>
                <a:gridCol w="1824037"/>
                <a:gridCol w="1824037"/>
                <a:gridCol w="1824037"/>
                <a:gridCol w="1824037"/>
                <a:gridCol w="1824037"/>
              </a:tblGrid>
              <a:tr h="1630698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  <a:t>название</a:t>
                      </a:r>
                      <a:endParaRPr lang="ru-RU" sz="1200" b="0" i="0" dirty="0">
                        <a:latin typeface="Fedra Sans Alt Pro Light" charset="0"/>
                        <a:ea typeface="Fedra Sans Alt Pro Light" charset="0"/>
                        <a:cs typeface="Fedra Sans Alt Pro Light" charset="0"/>
                      </a:endParaRPr>
                    </a:p>
                  </a:txBody>
                  <a:tcPr anchor="ctr">
                    <a:solidFill>
                      <a:srgbClr val="6D78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  <a:t>название</a:t>
                      </a:r>
                      <a:endParaRPr lang="ru-RU" sz="1200" b="0" i="0" dirty="0">
                        <a:latin typeface="Fedra Sans Alt Pro Light" charset="0"/>
                        <a:ea typeface="Fedra Sans Alt Pro Light" charset="0"/>
                        <a:cs typeface="Fedra Sans Alt Pro Light" charset="0"/>
                      </a:endParaRPr>
                    </a:p>
                  </a:txBody>
                  <a:tcPr anchor="ctr">
                    <a:solidFill>
                      <a:srgbClr val="6D78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  <a:t>название</a:t>
                      </a:r>
                      <a:endParaRPr lang="ru-RU" sz="1200" b="0" i="0" dirty="0">
                        <a:latin typeface="Fedra Sans Alt Pro Light" charset="0"/>
                        <a:ea typeface="Fedra Sans Alt Pro Light" charset="0"/>
                        <a:cs typeface="Fedra Sans Alt Pro Light" charset="0"/>
                      </a:endParaRPr>
                    </a:p>
                  </a:txBody>
                  <a:tcPr anchor="ctr">
                    <a:solidFill>
                      <a:srgbClr val="6D78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  <a:t>название</a:t>
                      </a:r>
                      <a:endParaRPr lang="ru-RU" sz="1200" b="0" i="0" dirty="0">
                        <a:latin typeface="Fedra Sans Alt Pro Light" charset="0"/>
                        <a:ea typeface="Fedra Sans Alt Pro Light" charset="0"/>
                        <a:cs typeface="Fedra Sans Alt Pro Light" charset="0"/>
                      </a:endParaRPr>
                    </a:p>
                  </a:txBody>
                  <a:tcPr anchor="ctr">
                    <a:solidFill>
                      <a:srgbClr val="6D78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  <a:t>название</a:t>
                      </a:r>
                      <a:endParaRPr lang="ru-RU" sz="1200" b="0" i="0" dirty="0">
                        <a:latin typeface="Fedra Sans Alt Pro Light" charset="0"/>
                        <a:ea typeface="Fedra Sans Alt Pro Light" charset="0"/>
                        <a:cs typeface="Fedra Sans Alt Pro Light" charset="0"/>
                      </a:endParaRPr>
                    </a:p>
                  </a:txBody>
                  <a:tcPr anchor="ctr">
                    <a:solidFill>
                      <a:srgbClr val="6D78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  <a:t>название</a:t>
                      </a:r>
                      <a:endParaRPr lang="ru-RU" sz="1200" b="0" i="0" dirty="0">
                        <a:latin typeface="Fedra Sans Alt Pro Light" charset="0"/>
                        <a:ea typeface="Fedra Sans Alt Pro Light" charset="0"/>
                        <a:cs typeface="Fedra Sans Alt Pro Light" charset="0"/>
                      </a:endParaRPr>
                    </a:p>
                  </a:txBody>
                  <a:tcPr anchor="ctr">
                    <a:solidFill>
                      <a:srgbClr val="6D7886"/>
                    </a:solidFill>
                  </a:tcPr>
                </a:tc>
              </a:tr>
              <a:tr h="1630698"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  <a:t>название которое объясняет зачем нужна </a:t>
                      </a:r>
                      <a:br>
                        <a:rPr lang="ru-RU" sz="16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</a:br>
                      <a:r>
                        <a:rPr lang="ru-RU" sz="16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  <a:t>эта позиция</a:t>
                      </a:r>
                      <a:endParaRPr lang="ru-RU" sz="1600" b="0" i="0" dirty="0">
                        <a:latin typeface="Fedra Sans Alt Pro Light" charset="0"/>
                        <a:ea typeface="Fedra Sans Alt Pro Light" charset="0"/>
                        <a:cs typeface="Fedra Sans Alt Pro Ligh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i="0" smtClean="0">
                          <a:latin typeface="Geometria ExtraBold" charset="0"/>
                          <a:ea typeface="Geometria ExtraBold" charset="0"/>
                          <a:cs typeface="Geometria ExtraBold" charset="0"/>
                        </a:rPr>
                        <a:t>158</a:t>
                      </a:r>
                      <a:endParaRPr lang="ru-RU" sz="3600" b="1" i="0" dirty="0">
                        <a:latin typeface="Geometria ExtraBold" charset="0"/>
                        <a:ea typeface="Geometria ExtraBold" charset="0"/>
                        <a:cs typeface="Geometria ExtraBold" charset="0"/>
                      </a:endParaRPr>
                    </a:p>
                  </a:txBody>
                  <a:tcPr marR="235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i="0" dirty="0" smtClean="0">
                          <a:latin typeface="Geometria ExtraBold" charset="0"/>
                          <a:ea typeface="Geometria ExtraBold" charset="0"/>
                          <a:cs typeface="Geometria ExtraBold" charset="0"/>
                        </a:rPr>
                        <a:t>158</a:t>
                      </a:r>
                      <a:endParaRPr lang="ru-RU" sz="3600" b="1" i="0" dirty="0">
                        <a:latin typeface="Geometria ExtraBold" charset="0"/>
                        <a:ea typeface="Geometria ExtraBold" charset="0"/>
                        <a:cs typeface="Geometria ExtraBold" charset="0"/>
                      </a:endParaRPr>
                    </a:p>
                  </a:txBody>
                  <a:tcPr marR="235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i="0" smtClean="0">
                          <a:latin typeface="Geometria ExtraBold" charset="0"/>
                          <a:ea typeface="Geometria ExtraBold" charset="0"/>
                          <a:cs typeface="Geometria ExtraBold" charset="0"/>
                        </a:rPr>
                        <a:t>158</a:t>
                      </a:r>
                      <a:endParaRPr lang="ru-RU" sz="3600" b="1" i="0" dirty="0">
                        <a:latin typeface="Geometria ExtraBold" charset="0"/>
                        <a:ea typeface="Geometria ExtraBold" charset="0"/>
                        <a:cs typeface="Geometria ExtraBold" charset="0"/>
                      </a:endParaRPr>
                    </a:p>
                  </a:txBody>
                  <a:tcPr marR="235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i="0" smtClean="0">
                          <a:latin typeface="Geometria ExtraBold" charset="0"/>
                          <a:ea typeface="Geometria ExtraBold" charset="0"/>
                          <a:cs typeface="Geometria ExtraBold" charset="0"/>
                        </a:rPr>
                        <a:t>158</a:t>
                      </a:r>
                      <a:endParaRPr lang="ru-RU" sz="3600" b="1" i="0" dirty="0">
                        <a:latin typeface="Geometria ExtraBold" charset="0"/>
                        <a:ea typeface="Geometria ExtraBold" charset="0"/>
                        <a:cs typeface="Geometria ExtraBold" charset="0"/>
                      </a:endParaRPr>
                    </a:p>
                  </a:txBody>
                  <a:tcPr marR="235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i="0" dirty="0" smtClean="0">
                          <a:latin typeface="Geometria ExtraBold" charset="0"/>
                          <a:ea typeface="Geometria ExtraBold" charset="0"/>
                          <a:cs typeface="Geometria ExtraBold" charset="0"/>
                        </a:rPr>
                        <a:t>158</a:t>
                      </a:r>
                      <a:endParaRPr lang="ru-RU" sz="3600" b="1" i="0" dirty="0">
                        <a:latin typeface="Geometria ExtraBold" charset="0"/>
                        <a:ea typeface="Geometria ExtraBold" charset="0"/>
                        <a:cs typeface="Geometria ExtraBold" charset="0"/>
                      </a:endParaRPr>
                    </a:p>
                  </a:txBody>
                  <a:tcPr marR="235440" anchor="ctr"/>
                </a:tc>
              </a:tr>
              <a:tr h="1630698">
                <a:tc>
                  <a:txBody>
                    <a:bodyPr/>
                    <a:lstStyle/>
                    <a:p>
                      <a:pPr marL="0" marR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  <a:t>название которое объясняет зачем нужна </a:t>
                      </a:r>
                      <a:br>
                        <a:rPr lang="ru-RU" sz="16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</a:br>
                      <a:r>
                        <a:rPr lang="ru-RU" sz="1600" b="0" i="0" dirty="0" smtClean="0">
                          <a:latin typeface="Fedra Sans Alt Pro Light" charset="0"/>
                          <a:ea typeface="Fedra Sans Alt Pro Light" charset="0"/>
                          <a:cs typeface="Fedra Sans Alt Pro Light" charset="0"/>
                        </a:rPr>
                        <a:t>эта позиция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i="0" smtClean="0">
                          <a:latin typeface="Geometria ExtraBold" charset="0"/>
                          <a:ea typeface="Geometria ExtraBold" charset="0"/>
                          <a:cs typeface="Geometria ExtraBold" charset="0"/>
                        </a:rPr>
                        <a:t>158</a:t>
                      </a:r>
                      <a:endParaRPr lang="ru-RU" sz="3600" b="1" i="0" dirty="0">
                        <a:latin typeface="Geometria ExtraBold" charset="0"/>
                        <a:ea typeface="Geometria ExtraBold" charset="0"/>
                        <a:cs typeface="Geometria ExtraBold" charset="0"/>
                      </a:endParaRPr>
                    </a:p>
                  </a:txBody>
                  <a:tcPr marR="235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i="0" dirty="0" smtClean="0">
                          <a:latin typeface="Geometria ExtraBold" charset="0"/>
                          <a:ea typeface="Geometria ExtraBold" charset="0"/>
                          <a:cs typeface="Geometria ExtraBold" charset="0"/>
                        </a:rPr>
                        <a:t>158</a:t>
                      </a:r>
                      <a:endParaRPr lang="ru-RU" sz="3600" b="1" i="0" dirty="0">
                        <a:latin typeface="Geometria ExtraBold" charset="0"/>
                        <a:ea typeface="Geometria ExtraBold" charset="0"/>
                        <a:cs typeface="Geometria ExtraBold" charset="0"/>
                      </a:endParaRPr>
                    </a:p>
                  </a:txBody>
                  <a:tcPr marR="235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i="0" dirty="0" smtClean="0">
                          <a:latin typeface="Geometria ExtraBold" charset="0"/>
                          <a:ea typeface="Geometria ExtraBold" charset="0"/>
                          <a:cs typeface="Geometria ExtraBold" charset="0"/>
                        </a:rPr>
                        <a:t>158</a:t>
                      </a:r>
                      <a:endParaRPr lang="ru-RU" sz="3600" b="1" i="0" dirty="0">
                        <a:latin typeface="Geometria ExtraBold" charset="0"/>
                        <a:ea typeface="Geometria ExtraBold" charset="0"/>
                        <a:cs typeface="Geometria ExtraBold" charset="0"/>
                      </a:endParaRPr>
                    </a:p>
                  </a:txBody>
                  <a:tcPr marR="235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i="0" dirty="0" smtClean="0">
                          <a:latin typeface="Geometria ExtraBold" charset="0"/>
                          <a:ea typeface="Geometria ExtraBold" charset="0"/>
                          <a:cs typeface="Geometria ExtraBold" charset="0"/>
                        </a:rPr>
                        <a:t>158</a:t>
                      </a:r>
                      <a:endParaRPr lang="ru-RU" sz="3600" b="1" i="0" dirty="0">
                        <a:latin typeface="Geometria ExtraBold" charset="0"/>
                        <a:ea typeface="Geometria ExtraBold" charset="0"/>
                        <a:cs typeface="Geometria ExtraBold" charset="0"/>
                      </a:endParaRPr>
                    </a:p>
                  </a:txBody>
                  <a:tcPr marR="2354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i="0" dirty="0" smtClean="0">
                          <a:latin typeface="Geometria ExtraBold" charset="0"/>
                          <a:ea typeface="Geometria ExtraBold" charset="0"/>
                          <a:cs typeface="Geometria ExtraBold" charset="0"/>
                        </a:rPr>
                        <a:t>158</a:t>
                      </a:r>
                      <a:endParaRPr lang="ru-RU" sz="3600" b="1" i="0" dirty="0">
                        <a:latin typeface="Geometria ExtraBold" charset="0"/>
                        <a:ea typeface="Geometria ExtraBold" charset="0"/>
                        <a:cs typeface="Geometria ExtraBold" charset="0"/>
                      </a:endParaRPr>
                    </a:p>
                  </a:txBody>
                  <a:tcPr marR="23544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82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6263" y="3810000"/>
            <a:ext cx="2644458" cy="2235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</a:t>
            </a:r>
            <a:r>
              <a:rPr lang="ru-RU" smtClean="0"/>
              <a:t>Название презентации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82646" y="6312227"/>
            <a:ext cx="2737842" cy="332414"/>
          </a:xfrm>
        </p:spPr>
        <p:txBody>
          <a:bodyPr/>
          <a:lstStyle/>
          <a:p>
            <a:fld id="{674C6043-E933-254F-AF58-BD9BDD4CBC0E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7" name="Рисунок 6"/>
          <p:cNvSpPr>
            <a:spLocks noGrp="1"/>
          </p:cNvSpPr>
          <p:nvPr>
            <p:ph type="pic" idx="13"/>
          </p:nvPr>
        </p:nvSpPr>
        <p:spPr/>
      </p:sp>
      <p:sp>
        <p:nvSpPr>
          <p:cNvPr id="8" name="Рисунок 7"/>
          <p:cNvSpPr>
            <a:spLocks noGrp="1"/>
          </p:cNvSpPr>
          <p:nvPr>
            <p:ph type="pic" idx="14"/>
          </p:nvPr>
        </p:nvSpPr>
        <p:spPr/>
      </p:sp>
      <p:sp>
        <p:nvSpPr>
          <p:cNvPr id="9" name="Рисунок 8"/>
          <p:cNvSpPr>
            <a:spLocks noGrp="1"/>
          </p:cNvSpPr>
          <p:nvPr>
            <p:ph type="pic" idx="15"/>
          </p:nvPr>
        </p:nvSpPr>
        <p:spPr/>
      </p:sp>
      <p:sp>
        <p:nvSpPr>
          <p:cNvPr id="10" name="Текст 9"/>
          <p:cNvSpPr>
            <a:spLocks noGrp="1"/>
          </p:cNvSpPr>
          <p:nvPr>
            <p:ph type="body" sz="half" idx="16"/>
          </p:nvPr>
        </p:nvSpPr>
        <p:spPr>
          <a:xfrm>
            <a:off x="3352800" y="3810000"/>
            <a:ext cx="2621279" cy="2235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02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80" y="2905760"/>
            <a:ext cx="3227388" cy="100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30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ИУ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489"/>
      </a:accent1>
      <a:accent2>
        <a:srgbClr val="007EB2"/>
      </a:accent2>
      <a:accent3>
        <a:srgbClr val="4F5356"/>
      </a:accent3>
      <a:accent4>
        <a:srgbClr val="119BAF"/>
      </a:accent4>
      <a:accent5>
        <a:srgbClr val="68243A"/>
      </a:accent5>
      <a:accent6>
        <a:srgbClr val="42BC98"/>
      </a:accent6>
      <a:hlink>
        <a:srgbClr val="CBCFCE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83</Words>
  <Application>Microsoft Office PowerPoint</Application>
  <PresentationFormat>Произвольный</PresentationFormat>
  <Paragraphs>45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Fedra Sans Alt Pro</vt:lpstr>
      <vt:lpstr>Fedra Sans Alt Pro Light</vt:lpstr>
      <vt:lpstr>Geometria ExtraBold</vt:lpstr>
      <vt:lpstr>Тема Office</vt:lpstr>
      <vt:lpstr>Презентация PowerPoint</vt:lpstr>
      <vt:lpstr>МЕРОПРИЯТИЯ ПО РЕАЛИЗАЦИИ ОГРАНИЧИТЕЛЬНЫХ МЕР (COVID-19)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Федосова Светлана Александровна</cp:lastModifiedBy>
  <cp:revision>12</cp:revision>
  <cp:lastPrinted>2021-05-14T10:36:39Z</cp:lastPrinted>
  <dcterms:created xsi:type="dcterms:W3CDTF">2021-05-14T09:45:42Z</dcterms:created>
  <dcterms:modified xsi:type="dcterms:W3CDTF">2021-07-07T12:20:20Z</dcterms:modified>
</cp:coreProperties>
</file>