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7"/>
  </p:notesMasterIdLst>
  <p:handoutMasterIdLst>
    <p:handoutMasterId r:id="rId8"/>
  </p:handoutMasterIdLst>
  <p:sldIdLst>
    <p:sldId id="256" r:id="rId2"/>
    <p:sldId id="379" r:id="rId3"/>
    <p:sldId id="382" r:id="rId4"/>
    <p:sldId id="384" r:id="rId5"/>
    <p:sldId id="383" r:id="rId6"/>
  </p:sldIdLst>
  <p:sldSz cx="9144000" cy="6858000" type="screen4x3"/>
  <p:notesSz cx="6797675" cy="9926638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A79A"/>
    <a:srgbClr val="372B61"/>
    <a:srgbClr val="37ABA0"/>
    <a:srgbClr val="3DB2BF"/>
    <a:srgbClr val="2E8A95"/>
    <a:srgbClr val="E4E4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9487" autoAdjust="0"/>
  </p:normalViewPr>
  <p:slideViewPr>
    <p:cSldViewPr snapToGrid="0">
      <p:cViewPr varScale="1">
        <p:scale>
          <a:sx n="88" d="100"/>
          <a:sy n="88" d="100"/>
        </p:scale>
        <p:origin x="-1512" y="-108"/>
      </p:cViewPr>
      <p:guideLst>
        <p:guide orient="horz" pos="3675"/>
        <p:guide orient="horz" pos="4040"/>
        <p:guide orient="horz" pos="1801"/>
        <p:guide orient="horz" pos="2176"/>
        <p:guide orient="horz" pos="941"/>
        <p:guide orient="horz" pos="473"/>
        <p:guide orient="horz" pos="2507"/>
        <p:guide orient="horz" pos="655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3FB1-5246-4F65-9725-562C15320E8A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DA45-BB66-4E42-9E89-761F26DBB94D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4D2D-0761-4CEF-A77C-22ECFB487A6D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97EC-44E8-4BAA-A4FB-C0D4DFA1300B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D767-34C0-4605-99F1-392C6683E592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6406-15BF-477A-A80F-B66FA973D770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2A39-AA46-4B20-A3E4-E78971EB1772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409D-DF2A-48AF-9AE2-DDCE3218216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0DC3-063D-4DDC-844A-AB901C72CD73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08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BB27-B74B-4A67-B09E-084B4002A5D5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8F42-F6D7-4A07-9E42-2B2AEBE06769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6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5ABE-02D3-4058-A2B2-99AB3A8B0AFD}" type="datetime1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651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4793" y="2147889"/>
            <a:ext cx="79218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23.03.01 </a:t>
            </a:r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транспортных процессов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</a:t>
            </a:r>
            <a:r>
              <a:rPr lang="ru-RU" b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endParaRPr lang="ru-RU" b="1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математика/русский язык/физика</a:t>
            </a:r>
          </a:p>
          <a:p>
            <a:pPr algn="ctr"/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- бюджет 21 чел., договор 4 чел. </a:t>
            </a:r>
          </a:p>
          <a:p>
            <a:pPr algn="ctr"/>
            <a:r>
              <a:rPr lang="ru-RU" sz="2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обучения, в том числе ускоренная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977" y="153552"/>
            <a:ext cx="231417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ТЮМЕНСКИЙ ИНДУСТРИАЛЬНЫЙ УНИВЕРСИТЕТ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344499" y="1476883"/>
            <a:ext cx="8346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8A7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цепями поставок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9" t="21291" r="4271" b="21979"/>
          <a:stretch/>
        </p:blipFill>
        <p:spPr>
          <a:xfrm>
            <a:off x="6951785" y="0"/>
            <a:ext cx="2192215" cy="1430216"/>
          </a:xfrm>
          <a:prstGeom prst="roundRect">
            <a:avLst>
              <a:gd name="adj" fmla="val 93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66" name="Picture 2" descr="&amp;Kcy;&amp;acy;&amp;rcy;&amp;tcy;&amp;icy;&amp;ncy;&amp;kcy;&amp;icy; &amp;pcy;&amp;ocy; &amp;zcy;&amp;acy;&amp;pcy;&amp;rcy;&amp;ocy;&amp;scy;&amp;ucy; &amp;lcy;&amp;ocy;&amp;gcy;&amp;icy;&amp;scy;&amp;tcy;&amp;i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0900" y="4181891"/>
            <a:ext cx="5273100" cy="23436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387485"/>
            <a:ext cx="2005446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образовательной программы</a:t>
            </a:r>
          </a:p>
          <a:p>
            <a:pPr>
              <a:spcBef>
                <a:spcPct val="15000"/>
              </a:spcBef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15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Анатольевич Чайников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Macintosh HD:Users:Denas:Downloads:2015-Чайников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35256" y="4274628"/>
            <a:ext cx="1602926" cy="240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8" name="AutoShape 4" descr="https://post.tyuiu.ru/service/home/~/?auth=co&amp;loc=ru&amp;id=707&amp;part=2"/>
          <p:cNvSpPr>
            <a:spLocks noChangeAspect="1" noChangeArrowheads="1"/>
          </p:cNvSpPr>
          <p:nvPr/>
        </p:nvSpPr>
        <p:spPr bwMode="auto">
          <a:xfrm>
            <a:off x="155575" y="-3489325"/>
            <a:ext cx="9229725" cy="727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chajnikovda\Downloads\strelk1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4267" y="0"/>
            <a:ext cx="1491817" cy="11756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92846" y="1124589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Институт транспорта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870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5" y="285028"/>
            <a:ext cx="4530436" cy="941099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48A7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  <a:r>
              <a:rPr lang="ru-RU" sz="30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цепями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поставок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118" y="1394891"/>
            <a:ext cx="867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в области управления, планирования и контроля движения материальных, информационных и финансовых потоков различных масштабов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0692" y="5000397"/>
            <a:ext cx="914033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" dirty="0" smtClean="0"/>
              <a:t>Источник: </a:t>
            </a:r>
            <a:r>
              <a:rPr lang="en-US" sz="300" dirty="0" smtClean="0"/>
              <a:t>http://codyphelanfine.tumblr.com/</a:t>
            </a:r>
            <a:endParaRPr lang="ru-RU" sz="300" dirty="0"/>
          </a:p>
        </p:txBody>
      </p:sp>
      <p:pic>
        <p:nvPicPr>
          <p:cNvPr id="5" name="Picture 2" descr="C:\Users\chajnikovda\Downloads\proxy.imgsmail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737" y="2094296"/>
            <a:ext cx="4343400" cy="28968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90" y="5215282"/>
            <a:ext cx="8676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Предусматривает подготовку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Координаторов и менеджеров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логистике; Начальников и руководителей отделов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материально-технического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снабжения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сбыта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логистики; Заместителей директоров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логистике для организаций любого уровня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5626"/>
            <a:ext cx="5964382" cy="54624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48A79A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chajnikovda\Downloads\proxy.imgsmail.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40" y="1862447"/>
            <a:ext cx="4255078" cy="19268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9045" y="3833241"/>
            <a:ext cx="261851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dirty="0" smtClean="0">
                <a:latin typeface="Times New Roman" pitchFamily="18" charset="0"/>
                <a:cs typeface="Times New Roman" pitchFamily="18" charset="0"/>
              </a:rPr>
              <a:t>Источник: </a:t>
            </a:r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http://flightclub.jalopnik.com/feast-your-eyes-on-this-mesmerizing-timelapse-of-airpor-1688079602</a:t>
            </a:r>
            <a:endParaRPr lang="ru-RU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118" y="1155900"/>
            <a:ext cx="867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Объем инвестиций в четыре </a:t>
            </a:r>
            <a:r>
              <a:rPr lang="ru-RU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Логистических</a:t>
            </a:r>
            <a:r>
              <a:rPr lang="ru-RU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Центра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(ЛЦ) Тюменской области,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составляет около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млрд. рублей.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2467" y="1870924"/>
            <a:ext cx="4026451" cy="18430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Ведется строительство ЛЦ:</a:t>
            </a:r>
          </a:p>
          <a:p>
            <a:pPr marL="271463" lvl="0" indent="-184150">
              <a:buFont typeface="Arial" pitchFamily="34" charset="0"/>
              <a:buChar char="•"/>
            </a:pP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Лесобаза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(площадка «ДСК-500). Площадь 30 000 кв.м.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(350 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новых рабочих 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 к 2021 г.) - X5 </a:t>
            </a: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Ритейл Групп;</a:t>
            </a:r>
          </a:p>
          <a:p>
            <a:pPr marL="271463" lvl="0" indent="-1841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СПС-Инвест (Ялуторовск);</a:t>
            </a:r>
          </a:p>
          <a:p>
            <a:pPr marL="271463" lvl="0" indent="-1841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Мясокомбинат «</a:t>
            </a:r>
            <a:r>
              <a:rPr lang="ru-RU" sz="16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Ялуторовский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595" y="5011341"/>
            <a:ext cx="8676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72B6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обеспечим: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71463" indent="87313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Вами самых актуальных и необходимых компетенций в этой профессиональной деятельности;</a:t>
            </a:r>
          </a:p>
          <a:p>
            <a:pPr marL="271463" indent="87313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прохождение практик на ведущих предприятиях региона в области логистики;</a:t>
            </a:r>
          </a:p>
          <a:p>
            <a:pPr marL="271463" indent="87313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интерактивных практических занятий на предприятиях с привлечением будущих работодателей;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709" y="4031627"/>
            <a:ext cx="8676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связи с глобализацией современной логистики и необходимости ускорения движения потоков остро встает вопрос об обеспечении всех отраслей высококвалифицированными специалистами в области управления движением транспортных, грузовых, информационных и финансовых потоков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2" y="274637"/>
            <a:ext cx="6836229" cy="552677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48A79A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232" y="1057929"/>
            <a:ext cx="867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chajnikovda\Downloads\proxy.imgsmail.r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8956" y="1965070"/>
            <a:ext cx="3638302" cy="20503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5190" y="4290986"/>
            <a:ext cx="8676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при обучении дополнительно получить рабочие профессии: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Снабжение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склада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 склада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Диспетчер автомобильного и городского наземного электрического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транспорта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 беспилотных летательных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аппаратов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028" y="948622"/>
            <a:ext cx="864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Профессорско-преподавательский состав и внешние эксперты из логистики поделятся своими знаниями и раскроют секреты, тонкости и нюансы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логистического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сервиса.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2" y="274637"/>
            <a:ext cx="6836229" cy="552677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48A79A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232" y="1057929"/>
            <a:ext cx="8676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с индустриальными проектами – реализация проектов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CDIO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их экспертная оценка представителями профильных предприятий: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эффективных схем организации движения транспортных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транснациональных маршрутов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доставки,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проходимости транспортных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узлов,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системы беспилотной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доставки и другие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075" y="5074757"/>
            <a:ext cx="867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Зачет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результатов дисциплин, освоенных студентом на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он-лайн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образовательных платформах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C:\Users\chajnikovda\Downloads\konkurs3105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158" y="2717942"/>
            <a:ext cx="4051527" cy="193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1BA3BB-F5AF-4CB4-B2F0-F75918105545}"/>
  <p:tag name="ISPRING_RESOURCE_FOLDER" val="I:\Руководитель образовательной программы\Чайников 23 03 01\"/>
  <p:tag name="ISPRING_PRESENTATION_PATH" val="I:\Руководитель образовательной программы\Чайников 23 03 01.pptx"/>
  <p:tag name="ISPRING_PROJECT_FOLDER_UPDATED" val="1"/>
  <p:tag name="ISPRING_RESOURCE_PATHS_HASH_PRESENTER" val="d5284d94ff7e9b5250bda2d236db41ffa71c65e"/>
</p:tagLst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8111</TotalTime>
  <Words>296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ТИУ</vt:lpstr>
      <vt:lpstr>Слайд 1</vt:lpstr>
      <vt:lpstr>Логистика и управление  цепями поставок</vt:lpstr>
      <vt:lpstr>Актуальность Программы</vt:lpstr>
      <vt:lpstr>Особенности Программы</vt:lpstr>
      <vt:lpstr>Особенности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chainikovda</cp:lastModifiedBy>
  <cp:revision>744</cp:revision>
  <cp:lastPrinted>2016-12-23T05:17:19Z</cp:lastPrinted>
  <dcterms:created xsi:type="dcterms:W3CDTF">2016-12-17T11:57:02Z</dcterms:created>
  <dcterms:modified xsi:type="dcterms:W3CDTF">2017-04-12T13:39:07Z</dcterms:modified>
</cp:coreProperties>
</file>