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2" r:id="rId2"/>
    <p:sldId id="357" r:id="rId3"/>
    <p:sldId id="362" r:id="rId4"/>
    <p:sldId id="367" r:id="rId5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F3300"/>
    <a:srgbClr val="FFCC99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69" autoAdjust="0"/>
    <p:restoredTop sz="92796" autoAdjust="0"/>
  </p:normalViewPr>
  <p:slideViewPr>
    <p:cSldViewPr>
      <p:cViewPr>
        <p:scale>
          <a:sx n="100" d="100"/>
          <a:sy n="100" d="100"/>
        </p:scale>
        <p:origin x="-20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E3598-FC52-47F1-8EC3-4DC559E0DC1E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9621C2-9F62-49B7-9795-F7D00A072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27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D7307-7C78-44EF-A21B-959EE9430D8F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C94F58-F154-41A4-8DE6-23FE4388C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29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6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B8F7A7A-6C7E-489E-A401-5EC223893456}" type="slidenum">
              <a:rPr lang="ru-RU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2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6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B8F7A7A-6C7E-489E-A401-5EC223893456}" type="slidenum">
              <a:rPr lang="ru-RU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68DD-CEDB-4083-8953-DF4B57D8E46E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7CD7-2BC6-4B2C-A0DB-F79A8564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7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9C16-5140-4AD0-9D58-989DF1CF9346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1541-71E1-4DAF-B8C1-ECEE0532E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84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F8F4-4097-4CC8-91D3-250593C11056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91FD-02DE-4B03-AB01-8AC4DF0B4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33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3204-43CE-4689-AD86-CAA2EF1F75CC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1D52-B789-4812-995A-C9063FCD3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80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0B82-E0A6-428A-84C9-AE75745D4B2F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8306-F117-410B-8CE3-6B6820E6A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19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9C3A-35F6-4B22-86AD-482F11B66F2A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742E-52B9-4E51-A99E-9E08850E3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73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43C7-9662-451B-B613-4F6C22F4EFE6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D55F-2901-4655-A8B0-8006C42EE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6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7E70-3988-4596-915D-D97AE7D87946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E827-C5B2-4940-87B7-692A77CC3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99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E338-73CA-4ED5-BB58-46C7D6FB298B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A413-1B4B-4530-BB3F-0971AD525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75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BAE3-F0C7-4BBC-AABE-5F0C2615C5FC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62C3-F9A7-4F87-81F6-93A14FF88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74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D293-30EE-4311-AF4F-9ED5DE553C6C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7FBD-51D9-4DEF-A041-C9EC8F92B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66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EBC6D-B6DD-49E7-9CC4-CB95DD538254}" type="datetime1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5B46CD-2CCB-463E-9A6F-3ADA9E7BA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105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0513" y="5957888"/>
            <a:ext cx="35417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Тюменский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индустриальный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университет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74650" y="574675"/>
            <a:ext cx="8137525" cy="2954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Название проекта</a:t>
            </a:r>
            <a:endParaRPr lang="ru-RU" sz="3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4868862"/>
            <a:ext cx="5391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Ф.И.О. участника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Должность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</a:rPr>
              <a:t>Общая структура</a:t>
            </a:r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14512" y="1124744"/>
            <a:ext cx="8189217" cy="5289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565656"/>
                </a:solidFill>
                <a:latin typeface="Arial" charset="0"/>
              </a:rPr>
              <a:t>1. </a:t>
            </a:r>
            <a:r>
              <a:rPr lang="ru-RU" sz="3200" b="1" dirty="0" smtClean="0">
                <a:solidFill>
                  <a:srgbClr val="565656"/>
                </a:solidFill>
                <a:latin typeface="Arial" charset="0"/>
              </a:rPr>
              <a:t>Данные о проекте</a:t>
            </a:r>
            <a:r>
              <a:rPr lang="ru-RU" sz="3200" dirty="0">
                <a:solidFill>
                  <a:srgbClr val="565656"/>
                </a:solidFill>
                <a:latin typeface="Arial" charset="0"/>
              </a:rPr>
              <a:t>					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>
                <a:solidFill>
                  <a:srgbClr val="565656"/>
                </a:solidFill>
                <a:latin typeface="Arial" charset="0"/>
              </a:rPr>
              <a:t>Расскажите о </a:t>
            </a: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своем проекте: </a:t>
            </a:r>
            <a:endParaRPr lang="en-US" dirty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Суть проекта (название, тематическое направление, приоритетное направление, критическая технология федерального уровня)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Актуальность проекта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Научная новизна проекта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Основные технические параметры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Конструктивные требования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Требования по патентной защите</a:t>
            </a:r>
          </a:p>
          <a:p>
            <a:pPr marL="0" indent="0">
              <a:lnSpc>
                <a:spcPct val="80000"/>
              </a:lnSpc>
              <a:buNone/>
            </a:pPr>
            <a:endParaRPr lang="en-US" sz="3200" b="1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565656"/>
                </a:solidFill>
                <a:latin typeface="Arial" charset="0"/>
              </a:rPr>
              <a:t>2. Рынок и продукт 	</a:t>
            </a:r>
            <a:r>
              <a:rPr lang="en-US" sz="3200" dirty="0">
                <a:solidFill>
                  <a:srgbClr val="565656"/>
                </a:solidFill>
                <a:latin typeface="Arial" charset="0"/>
              </a:rPr>
              <a:t>                           </a:t>
            </a:r>
            <a:r>
              <a:rPr lang="ru-RU" sz="3200" dirty="0">
                <a:solidFill>
                  <a:srgbClr val="565656"/>
                </a:solidFill>
                <a:latin typeface="Arial" charset="0"/>
              </a:rPr>
              <a:t>			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Потенциальные потребители продукта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Основные конкуренты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Оценка динамики рынка  (почему клиенты будут выбирать именно ваш продукт, какой рынок планируете охватить)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План продвижения продукта</a:t>
            </a:r>
          </a:p>
          <a:p>
            <a:pPr marL="0" indent="0">
              <a:lnSpc>
                <a:spcPct val="80000"/>
              </a:lnSpc>
              <a:buNone/>
            </a:pPr>
            <a:endParaRPr lang="ru-RU" sz="3200" b="1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565656"/>
                </a:solidFill>
                <a:latin typeface="Arial" charset="0"/>
              </a:rPr>
              <a:t>3. Экономика проекта						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>
                <a:solidFill>
                  <a:srgbClr val="565656"/>
                </a:solidFill>
                <a:latin typeface="Arial" charset="0"/>
              </a:rPr>
              <a:t>Опишите кратко прогнозируемый экономический эффект от реализации вашего проекта: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планируемый </a:t>
            </a:r>
            <a:r>
              <a:rPr lang="ru-RU" dirty="0">
                <a:solidFill>
                  <a:srgbClr val="565656"/>
                </a:solidFill>
                <a:latin typeface="Arial" charset="0"/>
              </a:rPr>
              <a:t>объем продаж </a:t>
            </a: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планируемый </a:t>
            </a:r>
            <a:r>
              <a:rPr lang="ru-RU" dirty="0">
                <a:solidFill>
                  <a:srgbClr val="565656"/>
                </a:solidFill>
                <a:latin typeface="Arial" charset="0"/>
              </a:rPr>
              <a:t>объем затрат 	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чистая </a:t>
            </a:r>
            <a:r>
              <a:rPr lang="ru-RU" dirty="0">
                <a:solidFill>
                  <a:srgbClr val="565656"/>
                </a:solidFill>
                <a:latin typeface="Arial" charset="0"/>
              </a:rPr>
              <a:t>прибыль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Цена </a:t>
            </a:r>
            <a:r>
              <a:rPr lang="ru-RU" dirty="0">
                <a:solidFill>
                  <a:srgbClr val="565656"/>
                </a:solidFill>
                <a:latin typeface="Arial" charset="0"/>
              </a:rPr>
              <a:t>и себестоимость конечного продукта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200" dirty="0">
                <a:solidFill>
                  <a:srgbClr val="565656"/>
                </a:solidFill>
                <a:latin typeface="Arial" charset="0"/>
              </a:rPr>
              <a:t>	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565656"/>
                </a:solidFill>
                <a:latin typeface="Arial" charset="0"/>
              </a:rPr>
              <a:t>4.Факторы риска </a:t>
            </a:r>
            <a:r>
              <a:rPr lang="ru-RU" sz="3200" dirty="0">
                <a:solidFill>
                  <a:srgbClr val="565656"/>
                </a:solidFill>
                <a:latin typeface="Arial" charset="0"/>
              </a:rPr>
              <a:t>						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>
                <a:solidFill>
                  <a:srgbClr val="565656"/>
                </a:solidFill>
                <a:latin typeface="Arial" charset="0"/>
              </a:rPr>
              <a:t>ключевые угрозы для реализации вашей </a:t>
            </a: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бизнес-идеи </a:t>
            </a:r>
            <a:endParaRPr lang="ru-RU" dirty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>
                <a:solidFill>
                  <a:srgbClr val="565656"/>
                </a:solidFill>
                <a:latin typeface="Arial" charset="0"/>
              </a:rPr>
              <a:t>план действий в случае их </a:t>
            </a: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возникновения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565656"/>
                </a:solidFill>
                <a:latin typeface="Arial" charset="0"/>
              </a:rPr>
              <a:t>5.Команда проекта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Кратко опишите команду проекта (участие каждого члена команды в разработке проекта)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rgbClr val="565656"/>
                </a:solidFill>
                <a:latin typeface="Arial" charset="0"/>
              </a:rPr>
              <a:t>При необходимости укажите специалистов, которых необходимо привлечь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</a:rPr>
              <a:t>Общие требования</a:t>
            </a:r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14512" y="1196752"/>
            <a:ext cx="8189217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 i="1" u="sng" dirty="0">
                <a:solidFill>
                  <a:srgbClr val="565656"/>
                </a:solidFill>
              </a:rPr>
              <a:t>ОБЩЕЕ КОЛИЧЕСТВО СЛАЙДОВ - до </a:t>
            </a:r>
            <a:r>
              <a:rPr lang="ru-RU" b="1" i="1" u="sng" dirty="0" smtClean="0">
                <a:solidFill>
                  <a:srgbClr val="565656"/>
                </a:solidFill>
              </a:rPr>
              <a:t>15 </a:t>
            </a:r>
            <a:r>
              <a:rPr lang="ru-RU" b="1" i="1" u="sng" dirty="0">
                <a:solidFill>
                  <a:srgbClr val="565656"/>
                </a:solidFill>
              </a:rPr>
              <a:t>слайдов</a:t>
            </a:r>
          </a:p>
          <a:p>
            <a:pPr>
              <a:lnSpc>
                <a:spcPct val="150000"/>
              </a:lnSpc>
            </a:pPr>
            <a:r>
              <a:rPr lang="ru-RU" b="1" i="1" u="sng" dirty="0">
                <a:solidFill>
                  <a:srgbClr val="565656"/>
                </a:solidFill>
              </a:rPr>
              <a:t>ВРЕМЯ ВЫСТУПЛЕНИЯ – не более </a:t>
            </a:r>
            <a:r>
              <a:rPr lang="ru-RU" b="1" i="1" u="sng" dirty="0" smtClean="0">
                <a:solidFill>
                  <a:srgbClr val="565656"/>
                </a:solidFill>
              </a:rPr>
              <a:t>7 </a:t>
            </a:r>
            <a:r>
              <a:rPr lang="ru-RU" b="1" i="1" u="sng" dirty="0">
                <a:solidFill>
                  <a:srgbClr val="565656"/>
                </a:solidFill>
              </a:rPr>
              <a:t>минут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2263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105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0513" y="5957888"/>
            <a:ext cx="35417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Тюменский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индустриальный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университет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74650" y="574675"/>
            <a:ext cx="8137525" cy="2954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Благодарю за внимание!</a:t>
            </a:r>
            <a:endParaRPr lang="ru-RU" sz="3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4868862"/>
            <a:ext cx="5391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Ф.И.О. участника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Контактная информация (тел.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E-mail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45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55</Words>
  <Application>Microsoft Office PowerPoint</Application>
  <PresentationFormat>Экран (4:3)</PresentationFormat>
  <Paragraphs>53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Название проекта</vt:lpstr>
      <vt:lpstr>Слайд 2</vt:lpstr>
      <vt:lpstr>Слайд 3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состоянии, проблемах и перспективе реализации  Программы развития инновационной инфраструктуры  ТюмГНГУ</dc:title>
  <dc:creator>1</dc:creator>
  <cp:lastModifiedBy>kalvais</cp:lastModifiedBy>
  <cp:revision>514</cp:revision>
  <dcterms:created xsi:type="dcterms:W3CDTF">2011-05-18T07:49:06Z</dcterms:created>
  <dcterms:modified xsi:type="dcterms:W3CDTF">2017-04-05T11:24:12Z</dcterms:modified>
</cp:coreProperties>
</file>