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96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54">
          <p15:clr>
            <a:srgbClr val="A4A3A4"/>
          </p15:clr>
        </p15:guide>
        <p15:guide id="2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1562C9"/>
    <a:srgbClr val="6ADC98"/>
    <a:srgbClr val="314965"/>
    <a:srgbClr val="224174"/>
    <a:srgbClr val="2B5259"/>
    <a:srgbClr val="05FF76"/>
    <a:srgbClr val="495473"/>
    <a:srgbClr val="4A5A7E"/>
    <a:srgbClr val="0B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 autoAdjust="0"/>
    <p:restoredTop sz="99913" autoAdjust="0"/>
  </p:normalViewPr>
  <p:slideViewPr>
    <p:cSldViewPr snapToGrid="0">
      <p:cViewPr varScale="1">
        <p:scale>
          <a:sx n="113" d="100"/>
          <a:sy n="113" d="100"/>
        </p:scale>
        <p:origin x="-1176" y="-102"/>
      </p:cViewPr>
      <p:guideLst>
        <p:guide orient="horz" pos="2054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B2F9-8792-424C-86B1-A34D52DD1A5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7489-17A4-9140-B0B2-0ABF8649D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59331" y="6148102"/>
            <a:ext cx="101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1231631"/>
            <a:ext cx="3096344" cy="169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582" y="3322370"/>
            <a:ext cx="5082343" cy="26232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98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644008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611560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03187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340768"/>
            <a:ext cx="403244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3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79637" y="3963684"/>
            <a:ext cx="4013979" cy="158803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1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</a:t>
            </a:r>
            <a:r>
              <a:rPr lang="ru-RU" sz="1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тдел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профориентации 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Приёмная комиссия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школа инженерного резерва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подготовительные курсы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дополнительное образование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24091" y="2809816"/>
            <a:ext cx="1202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313" y="1691249"/>
            <a:ext cx="2250541" cy="12307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441843" y="3856846"/>
            <a:ext cx="2745619" cy="17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28-33-95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68-57-66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28-34-18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43-45-31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28-39-77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81711" y="4184952"/>
            <a:ext cx="122161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021663" y="4516564"/>
            <a:ext cx="1481667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68330" y="4869342"/>
            <a:ext cx="635000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1441" y="5208009"/>
            <a:ext cx="100188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009441" y="5567842"/>
            <a:ext cx="49388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3382145" y="2809816"/>
            <a:ext cx="2103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v</a:t>
            </a:r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k.com/tyuiudreamteam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08036" y="2809816"/>
            <a:ext cx="1384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tiu2016@list.ru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649582" y="3322370"/>
            <a:ext cx="5082343" cy="262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2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4000px_russia_with_crimea_and_sevastopol copy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-8053" r="-2031" b="-773"/>
          <a:stretch/>
        </p:blipFill>
        <p:spPr>
          <a:xfrm>
            <a:off x="899592" y="188640"/>
            <a:ext cx="7091511" cy="415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611560" y="4149080"/>
            <a:ext cx="792088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7920880" cy="2088232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80512" cy="855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21" y="274638"/>
            <a:ext cx="6798869" cy="62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21" y="1276354"/>
            <a:ext cx="8017536" cy="505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22234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7367"/>
            <a:ext cx="9252520" cy="129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2320" y="188640"/>
            <a:ext cx="1053374" cy="57606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38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all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33970" y="3001940"/>
            <a:ext cx="5662424" cy="26232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 проекта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30" y="5302035"/>
            <a:ext cx="332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Ф.И.О. участника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Общая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структура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1124744"/>
            <a:ext cx="8189217" cy="5289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1. </a:t>
            </a:r>
            <a:r>
              <a:rPr lang="ru-RU" sz="3200" b="1" dirty="0" smtClean="0">
                <a:solidFill>
                  <a:srgbClr val="565656"/>
                </a:solidFill>
                <a:latin typeface="Arial" charset="0"/>
              </a:rPr>
              <a:t>Данные о проекте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Расскажите о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своем проекте: </a:t>
            </a:r>
            <a:endParaRPr lang="en-US" dirty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Суть проекта (название, тематическое направление, приоритетное направление, критическая технология федерального уровня)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Актуальность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Научная новизна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Основные технические параметры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Конструктивные требования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Требования по патентной защите</a:t>
            </a:r>
          </a:p>
          <a:p>
            <a:pPr marL="0" indent="0">
              <a:lnSpc>
                <a:spcPct val="80000"/>
              </a:lnSpc>
              <a:buNone/>
            </a:pPr>
            <a:endParaRPr lang="en-US" sz="3200" b="1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2. Рынок и продукт 	</a:t>
            </a:r>
            <a:r>
              <a:rPr lang="en-US" sz="3200" dirty="0">
                <a:solidFill>
                  <a:srgbClr val="565656"/>
                </a:solidFill>
                <a:latin typeface="Arial" charset="0"/>
              </a:rPr>
              <a:t>                           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Потенциальные потребители продукта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Основные конкуренты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Оценка динамики рынка  (почему клиенты будут выбирать именно ваш продукт, какой рынок планируете охватить)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 продвижения продукта</a:t>
            </a:r>
          </a:p>
          <a:p>
            <a:pPr marL="0" indent="0">
              <a:lnSpc>
                <a:spcPct val="80000"/>
              </a:lnSpc>
              <a:buNone/>
            </a:pPr>
            <a:endParaRPr lang="ru-RU" sz="3200" b="1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3. Экономика проекта				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Опишите кратко прогнозируемый экономический эффект от реализации вашего проекта: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планируемый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объем продаж 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планируемый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объем затрат 	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чистая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прибыль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Цена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и себестоимость конечного продукта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4.Факторы риска 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			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ключевые угрозы для реализации вашей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бизнес-идеи </a:t>
            </a:r>
            <a:endParaRPr lang="ru-RU" dirty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план действий в случае их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возникновения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565656"/>
                </a:solidFill>
                <a:latin typeface="Arial" charset="0"/>
              </a:rPr>
              <a:t>5.Команда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Кратко опишите команду проекта (участие каждого члена команды в разработке проекта)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При необходимости укажите специалистов, которых необходимо привлечь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12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7119823" cy="62971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Общие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требования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565656"/>
                </a:solidFill>
              </a:rPr>
              <a:t>ОБЩЕЕ КОЛИЧЕСТВО СЛАЙДОВ - до </a:t>
            </a:r>
            <a:r>
              <a:rPr lang="ru-RU" b="1" i="1" u="sng" dirty="0" smtClean="0">
                <a:solidFill>
                  <a:srgbClr val="565656"/>
                </a:solidFill>
              </a:rPr>
              <a:t>15 </a:t>
            </a:r>
            <a:r>
              <a:rPr lang="ru-RU" b="1" i="1" u="sng" dirty="0">
                <a:solidFill>
                  <a:srgbClr val="565656"/>
                </a:solidFill>
              </a:rPr>
              <a:t>слайдов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565656"/>
                </a:solidFill>
              </a:rPr>
              <a:t>ВРЕМЯ ВЫСТУПЛЕНИЯ – не более </a:t>
            </a:r>
            <a:r>
              <a:rPr lang="ru-RU" b="1" i="1" u="sng" dirty="0" smtClean="0">
                <a:solidFill>
                  <a:srgbClr val="565656"/>
                </a:solidFill>
              </a:rPr>
              <a:t>7 </a:t>
            </a:r>
            <a:r>
              <a:rPr lang="ru-RU" b="1" i="1" u="sng" dirty="0">
                <a:solidFill>
                  <a:srgbClr val="565656"/>
                </a:solidFill>
              </a:rPr>
              <a:t>минут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25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4650" y="574675"/>
            <a:ext cx="8137525" cy="295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4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Благодарю за внимание!</a:t>
            </a: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4868862"/>
            <a:ext cx="539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Ф.И.О. участника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Контактная информация (тел.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E-mail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46457"/>
      </p:ext>
    </p:extLst>
  </p:cSld>
  <p:clrMapOvr>
    <a:masterClrMapping/>
  </p:clrMapOvr>
</p:sld>
</file>

<file path=ppt/theme/theme1.xml><?xml version="1.0" encoding="utf-8"?>
<a:theme xmlns:a="http://schemas.openxmlformats.org/drawingml/2006/main" name="пустой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>
                <a:lumMod val="75000"/>
              </a:schemeClr>
            </a:gs>
            <a:gs pos="99000">
              <a:schemeClr val="accent2">
                <a:lumMod val="40000"/>
                <a:lumOff val="60000"/>
              </a:schemeClr>
            </a:gs>
          </a:gsLst>
        </a:gradFill>
        <a:ln w="635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43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пустой</vt:lpstr>
      <vt:lpstr>Название проекта</vt:lpstr>
      <vt:lpstr>Общая структура</vt:lpstr>
      <vt:lpstr>Общие требования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Лидия Дерендяева</dc:creator>
  <cp:lastModifiedBy>Григорьян Елена Александровна</cp:lastModifiedBy>
  <cp:revision>274</cp:revision>
  <dcterms:created xsi:type="dcterms:W3CDTF">2017-03-24T19:28:39Z</dcterms:created>
  <dcterms:modified xsi:type="dcterms:W3CDTF">2018-04-26T05:40:28Z</dcterms:modified>
</cp:coreProperties>
</file>