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1" r:id="rId3"/>
    <p:sldId id="388" r:id="rId4"/>
    <p:sldId id="374" r:id="rId5"/>
    <p:sldId id="389" r:id="rId6"/>
    <p:sldId id="381" r:id="rId7"/>
    <p:sldId id="382" r:id="rId8"/>
    <p:sldId id="383" r:id="rId9"/>
    <p:sldId id="384" r:id="rId10"/>
    <p:sldId id="386" r:id="rId11"/>
    <p:sldId id="376" r:id="rId12"/>
    <p:sldId id="377" r:id="rId13"/>
    <p:sldId id="365" r:id="rId14"/>
  </p:sldIdLst>
  <p:sldSz cx="9144000" cy="5143500" type="screen16x9"/>
  <p:notesSz cx="9918700" cy="67818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>
        <p:scale>
          <a:sx n="129" d="100"/>
          <a:sy n="129" d="100"/>
        </p:scale>
        <p:origin x="-396" y="66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800" b="1" i="1" kern="1200" dirty="0" smtClean="0">
              <a:latin typeface="Arial" pitchFamily="34" charset="0"/>
              <a:ea typeface="+mj-ea"/>
              <a:cs typeface="Arial" pitchFamily="34" charset="0"/>
            </a:rPr>
            <a:t>Общая информация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9026" custScaleY="2462" custLinFactNeighborY="-1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2C113B1A-722A-44BE-B8A1-5D09EDC687AD}" type="presOf" srcId="{E8D3C4D9-20E7-4D04-B308-FF2377697341}" destId="{5837C438-E496-4EC9-8B7E-964ADBD07C79}" srcOrd="1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FF16C32C-0EFA-4663-AA1B-46ECA9595008}" type="presOf" srcId="{210B0706-34FB-4017-8241-CEF5FE978EED}" destId="{E04F8493-191C-4289-9D22-2DA0C180947C}" srcOrd="0" destOrd="0" presId="urn:microsoft.com/office/officeart/2005/8/layout/orgChart1"/>
    <dgm:cxn modelId="{EF7D14F7-5E5E-4D87-84D3-BA68E401BF66}" type="presOf" srcId="{E8D3C4D9-20E7-4D04-B308-FF2377697341}" destId="{81F40CAB-B2E7-48D4-A57A-2EAA660DB26C}" srcOrd="0" destOrd="0" presId="urn:microsoft.com/office/officeart/2005/8/layout/orgChart1"/>
    <dgm:cxn modelId="{B506C49C-12F8-4B85-8A1F-01CABB7792B3}" type="presParOf" srcId="{E04F8493-191C-4289-9D22-2DA0C180947C}" destId="{EFE29493-96C2-428C-9AFF-E797FFD1A14A}" srcOrd="0" destOrd="0" presId="urn:microsoft.com/office/officeart/2005/8/layout/orgChart1"/>
    <dgm:cxn modelId="{F80468B8-8618-4141-9958-26FCDC9E736D}" type="presParOf" srcId="{EFE29493-96C2-428C-9AFF-E797FFD1A14A}" destId="{B5509756-9228-4E19-8FC0-112EAB631955}" srcOrd="0" destOrd="0" presId="urn:microsoft.com/office/officeart/2005/8/layout/orgChart1"/>
    <dgm:cxn modelId="{BAF1D7C9-C29B-4EE2-88D5-B1B28047161A}" type="presParOf" srcId="{B5509756-9228-4E19-8FC0-112EAB631955}" destId="{81F40CAB-B2E7-48D4-A57A-2EAA660DB26C}" srcOrd="0" destOrd="0" presId="urn:microsoft.com/office/officeart/2005/8/layout/orgChart1"/>
    <dgm:cxn modelId="{ECC59772-BE0F-4817-8555-935416F96A20}" type="presParOf" srcId="{B5509756-9228-4E19-8FC0-112EAB631955}" destId="{5837C438-E496-4EC9-8B7E-964ADBD07C79}" srcOrd="1" destOrd="0" presId="urn:microsoft.com/office/officeart/2005/8/layout/orgChart1"/>
    <dgm:cxn modelId="{88E2DCC2-F7A4-4073-BA01-306339CD5807}" type="presParOf" srcId="{EFE29493-96C2-428C-9AFF-E797FFD1A14A}" destId="{FCDDC867-CC5D-42F1-B5B4-6FDEBECA15EB}" srcOrd="1" destOrd="0" presId="urn:microsoft.com/office/officeart/2005/8/layout/orgChart1"/>
    <dgm:cxn modelId="{7B26BA41-6F49-4A14-B599-B052F60AA8B9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Основные аспекты аналитических и численных методов математического моделирования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9177" custScaleY="4644" custLinFactNeighborY="-1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517FA3E6-9C37-4519-B404-074C5729F999}" type="presOf" srcId="{E8D3C4D9-20E7-4D04-B308-FF2377697341}" destId="{81F40CAB-B2E7-48D4-A57A-2EAA660DB26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FBB17CEC-4D4A-48A3-82A0-0AA15585CF5D}" type="presOf" srcId="{210B0706-34FB-4017-8241-CEF5FE978EED}" destId="{E04F8493-191C-4289-9D22-2DA0C180947C}" srcOrd="0" destOrd="0" presId="urn:microsoft.com/office/officeart/2005/8/layout/orgChart1"/>
    <dgm:cxn modelId="{76D8C21E-5DCC-4F37-9C9C-081710BB7A3A}" type="presOf" srcId="{E8D3C4D9-20E7-4D04-B308-FF2377697341}" destId="{5837C438-E496-4EC9-8B7E-964ADBD07C79}" srcOrd="1" destOrd="0" presId="urn:microsoft.com/office/officeart/2005/8/layout/orgChart1"/>
    <dgm:cxn modelId="{AB7ED088-0A52-4F6C-9B58-AAB153314F51}" type="presParOf" srcId="{E04F8493-191C-4289-9D22-2DA0C180947C}" destId="{EFE29493-96C2-428C-9AFF-E797FFD1A14A}" srcOrd="0" destOrd="0" presId="urn:microsoft.com/office/officeart/2005/8/layout/orgChart1"/>
    <dgm:cxn modelId="{3806B5E0-D4CB-40FD-AD1A-81DC1EC807E8}" type="presParOf" srcId="{EFE29493-96C2-428C-9AFF-E797FFD1A14A}" destId="{B5509756-9228-4E19-8FC0-112EAB631955}" srcOrd="0" destOrd="0" presId="urn:microsoft.com/office/officeart/2005/8/layout/orgChart1"/>
    <dgm:cxn modelId="{1A26203D-03F2-44A6-982B-22CB086421CB}" type="presParOf" srcId="{B5509756-9228-4E19-8FC0-112EAB631955}" destId="{81F40CAB-B2E7-48D4-A57A-2EAA660DB26C}" srcOrd="0" destOrd="0" presId="urn:microsoft.com/office/officeart/2005/8/layout/orgChart1"/>
    <dgm:cxn modelId="{8C062915-0729-46CD-9174-5BD198FD76AB}" type="presParOf" srcId="{B5509756-9228-4E19-8FC0-112EAB631955}" destId="{5837C438-E496-4EC9-8B7E-964ADBD07C79}" srcOrd="1" destOrd="0" presId="urn:microsoft.com/office/officeart/2005/8/layout/orgChart1"/>
    <dgm:cxn modelId="{4C9D037B-F4C3-469E-B191-31BC1F946A60}" type="presParOf" srcId="{EFE29493-96C2-428C-9AFF-E797FFD1A14A}" destId="{FCDDC867-CC5D-42F1-B5B4-6FDEBECA15EB}" srcOrd="1" destOrd="0" presId="urn:microsoft.com/office/officeart/2005/8/layout/orgChart1"/>
    <dgm:cxn modelId="{315D8985-5F4D-4564-8B2E-AF6DAAC006B3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A7A972-4B1B-4380-A508-947FEF55AE63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49B74-E1E2-4D32-BCFF-066CFD772832}">
      <dgm:prSet phldrT="[Текст]" custT="1"/>
      <dgm:spPr/>
      <dgm:t>
        <a:bodyPr/>
        <a:lstStyle/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1) установление математических свойств решений начально-краевых задач</a:t>
          </a:r>
        </a:p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для полной системы уравнений Навье-Стокса;</a:t>
          </a:r>
        </a:p>
      </dgm:t>
    </dgm:pt>
    <dgm:pt modelId="{36FB79E7-8E42-4882-8637-CD9D0C279548}" type="parTrans" cxnId="{ED4F33F0-5887-4331-ABF9-4E0E98F66F27}">
      <dgm:prSet/>
      <dgm:spPr/>
      <dgm:t>
        <a:bodyPr/>
        <a:lstStyle/>
        <a:p>
          <a:endParaRPr lang="ru-RU"/>
        </a:p>
      </dgm:t>
    </dgm:pt>
    <dgm:pt modelId="{2CE65C96-245C-4D74-AA36-C9F3E4DD000B}" type="sibTrans" cxnId="{ED4F33F0-5887-4331-ABF9-4E0E98F66F27}">
      <dgm:prSet/>
      <dgm:spPr/>
      <dgm:t>
        <a:bodyPr/>
        <a:lstStyle/>
        <a:p>
          <a:endParaRPr lang="ru-RU"/>
        </a:p>
      </dgm:t>
    </dgm:pt>
    <dgm:pt modelId="{D45754CC-4323-4DAA-BDA6-F65DA0A0271A}">
      <dgm:prSet phldrT="[Текст]" custT="1"/>
      <dgm:spPr/>
      <dgm:t>
        <a:bodyPr/>
        <a:lstStyle/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2) создание специальных модификаций известных разностных методов и </a:t>
          </a:r>
        </a:p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методов расщепления для многомерных обобщений; </a:t>
          </a:r>
          <a:endParaRPr lang="ru-RU" sz="1600" kern="1200" dirty="0"/>
        </a:p>
      </dgm:t>
    </dgm:pt>
    <dgm:pt modelId="{85420C4F-1977-4DA4-BAF1-B35972019729}" type="parTrans" cxnId="{AD293BAC-F474-43C3-8DA5-9B0056C9F9DF}">
      <dgm:prSet/>
      <dgm:spPr/>
      <dgm:t>
        <a:bodyPr/>
        <a:lstStyle/>
        <a:p>
          <a:endParaRPr lang="ru-RU"/>
        </a:p>
      </dgm:t>
    </dgm:pt>
    <dgm:pt modelId="{A23E8A91-DDCA-4ED1-9C57-88D332BA43EA}" type="sibTrans" cxnId="{AD293BAC-F474-43C3-8DA5-9B0056C9F9DF}">
      <dgm:prSet/>
      <dgm:spPr/>
      <dgm:t>
        <a:bodyPr/>
        <a:lstStyle/>
        <a:p>
          <a:endParaRPr lang="ru-RU"/>
        </a:p>
      </dgm:t>
    </dgm:pt>
    <dgm:pt modelId="{7FC7427C-4C82-4842-9F2C-0FD5F6D279DC}">
      <dgm:prSet phldrT="[Текст]" custT="1"/>
      <dgm:spPr/>
      <dgm:t>
        <a:bodyPr/>
        <a:lstStyle/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3) создание конкретных вычислительных алгоритмов и их программной </a:t>
          </a:r>
        </a:p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реализации;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gm:t>
    </dgm:pt>
    <dgm:pt modelId="{B8C4548B-6CE7-43D8-927C-3ADDF7CAEFB4}" type="parTrans" cxnId="{DC411D3B-946A-454D-9531-2BE6B94AF603}">
      <dgm:prSet/>
      <dgm:spPr/>
      <dgm:t>
        <a:bodyPr/>
        <a:lstStyle/>
        <a:p>
          <a:endParaRPr lang="ru-RU"/>
        </a:p>
      </dgm:t>
    </dgm:pt>
    <dgm:pt modelId="{70777872-641C-43F0-8ED1-E5B3749EFFE5}" type="sibTrans" cxnId="{DC411D3B-946A-454D-9531-2BE6B94AF603}">
      <dgm:prSet/>
      <dgm:spPr/>
      <dgm:t>
        <a:bodyPr/>
        <a:lstStyle/>
        <a:p>
          <a:endParaRPr lang="ru-RU"/>
        </a:p>
      </dgm:t>
    </dgm:pt>
    <dgm:pt modelId="{3DB0049B-5120-4CE8-976C-E8716E56AFAC}">
      <dgm:prSet phldrT="[Текст]" custT="1"/>
      <dgm:spPr/>
      <dgm:t>
        <a:bodyPr/>
        <a:lstStyle/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4) проведение расчетов газодинамических характеристик с использованием </a:t>
          </a:r>
        </a:p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параллельных вычислений;</a:t>
          </a:r>
        </a:p>
      </dgm:t>
    </dgm:pt>
    <dgm:pt modelId="{C4D71DAA-FF46-4FCF-89D7-3EB19D2E68D4}" type="parTrans" cxnId="{C763B647-7223-4A30-B4D9-F52C4C9FED91}">
      <dgm:prSet/>
      <dgm:spPr/>
      <dgm:t>
        <a:bodyPr/>
        <a:lstStyle/>
        <a:p>
          <a:endParaRPr lang="ru-RU"/>
        </a:p>
      </dgm:t>
    </dgm:pt>
    <dgm:pt modelId="{31B3C275-BA9C-4C55-AFDA-04EDBE01EDAF}" type="sibTrans" cxnId="{C763B647-7223-4A30-B4D9-F52C4C9FED91}">
      <dgm:prSet/>
      <dgm:spPr/>
      <dgm:t>
        <a:bodyPr/>
        <a:lstStyle/>
        <a:p>
          <a:endParaRPr lang="ru-RU"/>
        </a:p>
      </dgm:t>
    </dgm:pt>
    <dgm:pt modelId="{C403590B-591B-4929-827C-078C057322F9}">
      <dgm:prSet phldrT="[Текст]" custT="1"/>
      <dgm:spPr/>
      <dgm:t>
        <a:bodyPr/>
        <a:lstStyle/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5</a:t>
          </a:r>
          <a:r>
            <a:rPr lang="ru-RU" sz="1600" b="1" i="1" kern="1200" smtClean="0">
              <a:latin typeface="Arial" pitchFamily="34" charset="0"/>
              <a:ea typeface="+mj-ea"/>
              <a:cs typeface="Arial" pitchFamily="34" charset="0"/>
            </a:rPr>
            <a:t>) </a:t>
          </a:r>
          <a:r>
            <a:rPr lang="ru-RU" sz="1600" b="1" i="1" kern="1200" smtClean="0">
              <a:latin typeface="Arial" pitchFamily="34" charset="0"/>
              <a:ea typeface="+mj-ea"/>
              <a:cs typeface="Arial" pitchFamily="34" charset="0"/>
            </a:rPr>
            <a:t>установление </a:t>
          </a: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свойств исследуемых течений на количественном уровне, </a:t>
          </a:r>
        </a:p>
        <a:p>
          <a:pPr algn="l"/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и определение оптимальных значений их параметров.</a:t>
          </a:r>
        </a:p>
      </dgm:t>
    </dgm:pt>
    <dgm:pt modelId="{AA39EFB4-DA6C-47AE-8B45-461D4D4C676B}" type="parTrans" cxnId="{C1E05516-3E8F-4CF4-8E71-2E5C1B3F154C}">
      <dgm:prSet/>
      <dgm:spPr/>
      <dgm:t>
        <a:bodyPr/>
        <a:lstStyle/>
        <a:p>
          <a:endParaRPr lang="ru-RU"/>
        </a:p>
      </dgm:t>
    </dgm:pt>
    <dgm:pt modelId="{C8003CC3-019E-40D5-B381-3667FC9BACD0}" type="sibTrans" cxnId="{C1E05516-3E8F-4CF4-8E71-2E5C1B3F154C}">
      <dgm:prSet/>
      <dgm:spPr/>
      <dgm:t>
        <a:bodyPr/>
        <a:lstStyle/>
        <a:p>
          <a:endParaRPr lang="ru-RU"/>
        </a:p>
      </dgm:t>
    </dgm:pt>
    <dgm:pt modelId="{55549267-143E-4FA4-9B25-AD152399902B}" type="pres">
      <dgm:prSet presAssocID="{65A7A972-4B1B-4380-A508-947FEF55AE6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441C5-EEA2-415B-B694-1091B813FBA8}" type="pres">
      <dgm:prSet presAssocID="{4BF49B74-E1E2-4D32-BCFF-066CFD772832}" presName="node" presStyleLbl="node1" presStyleIdx="0" presStyleCnt="5" custScaleX="40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675BA-1F59-4651-8CAC-5D77748749BE}" type="pres">
      <dgm:prSet presAssocID="{2CE65C96-245C-4D74-AA36-C9F3E4DD00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00379CE-0382-47B4-8584-F82D6DB5DB22}" type="pres">
      <dgm:prSet presAssocID="{2CE65C96-245C-4D74-AA36-C9F3E4DD000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B11AF9-2281-42AC-9F23-1515EC737397}" type="pres">
      <dgm:prSet presAssocID="{D45754CC-4323-4DAA-BDA6-F65DA0A0271A}" presName="node" presStyleLbl="node1" presStyleIdx="1" presStyleCnt="5" custScaleX="40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6E1DB-D275-4453-B8F6-F0CD7FE1ECDB}" type="pres">
      <dgm:prSet presAssocID="{A23E8A91-DDCA-4ED1-9C57-88D332BA43E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D03C047-BD68-4869-8500-38A7CF82F7CD}" type="pres">
      <dgm:prSet presAssocID="{A23E8A91-DDCA-4ED1-9C57-88D332BA43E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834A4CE-3459-481C-8FFC-6EEC920F5360}" type="pres">
      <dgm:prSet presAssocID="{7FC7427C-4C82-4842-9F2C-0FD5F6D279DC}" presName="node" presStyleLbl="node1" presStyleIdx="2" presStyleCnt="5" custScaleX="40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9B40B-D734-4688-A201-ABF64B40DF49}" type="pres">
      <dgm:prSet presAssocID="{70777872-641C-43F0-8ED1-E5B3749EFFE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9280976-9EEF-47A7-ABEE-23F08F26EDB5}" type="pres">
      <dgm:prSet presAssocID="{70777872-641C-43F0-8ED1-E5B3749EFFE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69E4F22-98CC-4E65-BD7F-3BAADB03CF0D}" type="pres">
      <dgm:prSet presAssocID="{3DB0049B-5120-4CE8-976C-E8716E56AFAC}" presName="node" presStyleLbl="node1" presStyleIdx="3" presStyleCnt="5" custScaleX="40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69B22-9BC7-4DEE-BDDD-A04CA9A956FD}" type="pres">
      <dgm:prSet presAssocID="{31B3C275-BA9C-4C55-AFDA-04EDBE01EDA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82F47DD-06C7-44D3-83C8-1C7E8C993CD8}" type="pres">
      <dgm:prSet presAssocID="{31B3C275-BA9C-4C55-AFDA-04EDBE01EDA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C531A1E-0222-41F5-88BA-95775413A73D}" type="pres">
      <dgm:prSet presAssocID="{C403590B-591B-4929-827C-078C057322F9}" presName="node" presStyleLbl="node1" presStyleIdx="4" presStyleCnt="5" custScaleX="40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6AB942-7361-4E3F-832C-633ADA8D9CC0}" type="presOf" srcId="{2CE65C96-245C-4D74-AA36-C9F3E4DD000B}" destId="{19D675BA-1F59-4651-8CAC-5D77748749BE}" srcOrd="0" destOrd="0" presId="urn:microsoft.com/office/officeart/2005/8/layout/process2"/>
    <dgm:cxn modelId="{5BAC5960-F980-4A1F-98CA-D89333BE1F91}" type="presOf" srcId="{31B3C275-BA9C-4C55-AFDA-04EDBE01EDAF}" destId="{E82F47DD-06C7-44D3-83C8-1C7E8C993CD8}" srcOrd="1" destOrd="0" presId="urn:microsoft.com/office/officeart/2005/8/layout/process2"/>
    <dgm:cxn modelId="{AD293BAC-F474-43C3-8DA5-9B0056C9F9DF}" srcId="{65A7A972-4B1B-4380-A508-947FEF55AE63}" destId="{D45754CC-4323-4DAA-BDA6-F65DA0A0271A}" srcOrd="1" destOrd="0" parTransId="{85420C4F-1977-4DA4-BAF1-B35972019729}" sibTransId="{A23E8A91-DDCA-4ED1-9C57-88D332BA43EA}"/>
    <dgm:cxn modelId="{B4E3A431-8E81-4184-B41A-BC3DB3FF3D2C}" type="presOf" srcId="{A23E8A91-DDCA-4ED1-9C57-88D332BA43EA}" destId="{9D03C047-BD68-4869-8500-38A7CF82F7CD}" srcOrd="1" destOrd="0" presId="urn:microsoft.com/office/officeart/2005/8/layout/process2"/>
    <dgm:cxn modelId="{F878A232-65D8-4A70-A256-88BC4D2C06F9}" type="presOf" srcId="{7FC7427C-4C82-4842-9F2C-0FD5F6D279DC}" destId="{3834A4CE-3459-481C-8FFC-6EEC920F5360}" srcOrd="0" destOrd="0" presId="urn:microsoft.com/office/officeart/2005/8/layout/process2"/>
    <dgm:cxn modelId="{C763B647-7223-4A30-B4D9-F52C4C9FED91}" srcId="{65A7A972-4B1B-4380-A508-947FEF55AE63}" destId="{3DB0049B-5120-4CE8-976C-E8716E56AFAC}" srcOrd="3" destOrd="0" parTransId="{C4D71DAA-FF46-4FCF-89D7-3EB19D2E68D4}" sibTransId="{31B3C275-BA9C-4C55-AFDA-04EDBE01EDAF}"/>
    <dgm:cxn modelId="{224D4C6F-C637-42C6-ABA9-F3166DA4FA06}" type="presOf" srcId="{31B3C275-BA9C-4C55-AFDA-04EDBE01EDAF}" destId="{94769B22-9BC7-4DEE-BDDD-A04CA9A956FD}" srcOrd="0" destOrd="0" presId="urn:microsoft.com/office/officeart/2005/8/layout/process2"/>
    <dgm:cxn modelId="{A2881189-EF48-4AC7-81F6-CC36C8B11D6D}" type="presOf" srcId="{D45754CC-4323-4DAA-BDA6-F65DA0A0271A}" destId="{84B11AF9-2281-42AC-9F23-1515EC737397}" srcOrd="0" destOrd="0" presId="urn:microsoft.com/office/officeart/2005/8/layout/process2"/>
    <dgm:cxn modelId="{ED4F33F0-5887-4331-ABF9-4E0E98F66F27}" srcId="{65A7A972-4B1B-4380-A508-947FEF55AE63}" destId="{4BF49B74-E1E2-4D32-BCFF-066CFD772832}" srcOrd="0" destOrd="0" parTransId="{36FB79E7-8E42-4882-8637-CD9D0C279548}" sibTransId="{2CE65C96-245C-4D74-AA36-C9F3E4DD000B}"/>
    <dgm:cxn modelId="{F4E3F217-7F30-4E4B-BB58-D51E063C80AF}" type="presOf" srcId="{A23E8A91-DDCA-4ED1-9C57-88D332BA43EA}" destId="{16A6E1DB-D275-4453-B8F6-F0CD7FE1ECDB}" srcOrd="0" destOrd="0" presId="urn:microsoft.com/office/officeart/2005/8/layout/process2"/>
    <dgm:cxn modelId="{1BC2C4A7-E655-494B-9354-9B0D2BFBD5C0}" type="presOf" srcId="{3DB0049B-5120-4CE8-976C-E8716E56AFAC}" destId="{A69E4F22-98CC-4E65-BD7F-3BAADB03CF0D}" srcOrd="0" destOrd="0" presId="urn:microsoft.com/office/officeart/2005/8/layout/process2"/>
    <dgm:cxn modelId="{1856CB79-46EA-40E0-9068-9E99BF6C57F6}" type="presOf" srcId="{2CE65C96-245C-4D74-AA36-C9F3E4DD000B}" destId="{900379CE-0382-47B4-8584-F82D6DB5DB22}" srcOrd="1" destOrd="0" presId="urn:microsoft.com/office/officeart/2005/8/layout/process2"/>
    <dgm:cxn modelId="{94560B10-2BC4-47C8-9903-1451F26E9BAD}" type="presOf" srcId="{70777872-641C-43F0-8ED1-E5B3749EFFE5}" destId="{F9280976-9EEF-47A7-ABEE-23F08F26EDB5}" srcOrd="1" destOrd="0" presId="urn:microsoft.com/office/officeart/2005/8/layout/process2"/>
    <dgm:cxn modelId="{0112670C-28F5-466D-B0F0-8EF3955E2853}" type="presOf" srcId="{65A7A972-4B1B-4380-A508-947FEF55AE63}" destId="{55549267-143E-4FA4-9B25-AD152399902B}" srcOrd="0" destOrd="0" presId="urn:microsoft.com/office/officeart/2005/8/layout/process2"/>
    <dgm:cxn modelId="{87292D2B-77A6-47D8-AA40-89D1761EC09F}" type="presOf" srcId="{C403590B-591B-4929-827C-078C057322F9}" destId="{4C531A1E-0222-41F5-88BA-95775413A73D}" srcOrd="0" destOrd="0" presId="urn:microsoft.com/office/officeart/2005/8/layout/process2"/>
    <dgm:cxn modelId="{CE0B6EC2-2B06-421A-B051-8C7EB5877041}" type="presOf" srcId="{4BF49B74-E1E2-4D32-BCFF-066CFD772832}" destId="{B49441C5-EEA2-415B-B694-1091B813FBA8}" srcOrd="0" destOrd="0" presId="urn:microsoft.com/office/officeart/2005/8/layout/process2"/>
    <dgm:cxn modelId="{CD4FC69F-CBC6-4729-93A1-41103CEFDD5D}" type="presOf" srcId="{70777872-641C-43F0-8ED1-E5B3749EFFE5}" destId="{1DC9B40B-D734-4688-A201-ABF64B40DF49}" srcOrd="0" destOrd="0" presId="urn:microsoft.com/office/officeart/2005/8/layout/process2"/>
    <dgm:cxn modelId="{DC411D3B-946A-454D-9531-2BE6B94AF603}" srcId="{65A7A972-4B1B-4380-A508-947FEF55AE63}" destId="{7FC7427C-4C82-4842-9F2C-0FD5F6D279DC}" srcOrd="2" destOrd="0" parTransId="{B8C4548B-6CE7-43D8-927C-3ADDF7CAEFB4}" sibTransId="{70777872-641C-43F0-8ED1-E5B3749EFFE5}"/>
    <dgm:cxn modelId="{C1E05516-3E8F-4CF4-8E71-2E5C1B3F154C}" srcId="{65A7A972-4B1B-4380-A508-947FEF55AE63}" destId="{C403590B-591B-4929-827C-078C057322F9}" srcOrd="4" destOrd="0" parTransId="{AA39EFB4-DA6C-47AE-8B45-461D4D4C676B}" sibTransId="{C8003CC3-019E-40D5-B381-3667FC9BACD0}"/>
    <dgm:cxn modelId="{ADF3AC8D-5BD4-4272-B337-610E99AEE8AB}" type="presParOf" srcId="{55549267-143E-4FA4-9B25-AD152399902B}" destId="{B49441C5-EEA2-415B-B694-1091B813FBA8}" srcOrd="0" destOrd="0" presId="urn:microsoft.com/office/officeart/2005/8/layout/process2"/>
    <dgm:cxn modelId="{316412A7-2726-4D1D-A87A-7D5488CF4A09}" type="presParOf" srcId="{55549267-143E-4FA4-9B25-AD152399902B}" destId="{19D675BA-1F59-4651-8CAC-5D77748749BE}" srcOrd="1" destOrd="0" presId="urn:microsoft.com/office/officeart/2005/8/layout/process2"/>
    <dgm:cxn modelId="{A29B40E7-C8FD-48D6-AD8A-C3690C1CA2EC}" type="presParOf" srcId="{19D675BA-1F59-4651-8CAC-5D77748749BE}" destId="{900379CE-0382-47B4-8584-F82D6DB5DB22}" srcOrd="0" destOrd="0" presId="urn:microsoft.com/office/officeart/2005/8/layout/process2"/>
    <dgm:cxn modelId="{29DACC1C-C7B9-4FE7-902C-BC421CC5E799}" type="presParOf" srcId="{55549267-143E-4FA4-9B25-AD152399902B}" destId="{84B11AF9-2281-42AC-9F23-1515EC737397}" srcOrd="2" destOrd="0" presId="urn:microsoft.com/office/officeart/2005/8/layout/process2"/>
    <dgm:cxn modelId="{CE580DFA-DBF0-4F58-AC95-5E43D4B01B66}" type="presParOf" srcId="{55549267-143E-4FA4-9B25-AD152399902B}" destId="{16A6E1DB-D275-4453-B8F6-F0CD7FE1ECDB}" srcOrd="3" destOrd="0" presId="urn:microsoft.com/office/officeart/2005/8/layout/process2"/>
    <dgm:cxn modelId="{B16FD52B-4919-4A13-958E-FAA6A29EB053}" type="presParOf" srcId="{16A6E1DB-D275-4453-B8F6-F0CD7FE1ECDB}" destId="{9D03C047-BD68-4869-8500-38A7CF82F7CD}" srcOrd="0" destOrd="0" presId="urn:microsoft.com/office/officeart/2005/8/layout/process2"/>
    <dgm:cxn modelId="{73E25C7A-08CB-4712-BA48-F8D12AC83150}" type="presParOf" srcId="{55549267-143E-4FA4-9B25-AD152399902B}" destId="{3834A4CE-3459-481C-8FFC-6EEC920F5360}" srcOrd="4" destOrd="0" presId="urn:microsoft.com/office/officeart/2005/8/layout/process2"/>
    <dgm:cxn modelId="{E0BC98CC-B063-4328-871D-FE27B824B96A}" type="presParOf" srcId="{55549267-143E-4FA4-9B25-AD152399902B}" destId="{1DC9B40B-D734-4688-A201-ABF64B40DF49}" srcOrd="5" destOrd="0" presId="urn:microsoft.com/office/officeart/2005/8/layout/process2"/>
    <dgm:cxn modelId="{EA32346F-839F-445B-A2E7-B2096F8DD5F7}" type="presParOf" srcId="{1DC9B40B-D734-4688-A201-ABF64B40DF49}" destId="{F9280976-9EEF-47A7-ABEE-23F08F26EDB5}" srcOrd="0" destOrd="0" presId="urn:microsoft.com/office/officeart/2005/8/layout/process2"/>
    <dgm:cxn modelId="{C60E06BA-DD13-4DFF-868E-14978092F415}" type="presParOf" srcId="{55549267-143E-4FA4-9B25-AD152399902B}" destId="{A69E4F22-98CC-4E65-BD7F-3BAADB03CF0D}" srcOrd="6" destOrd="0" presId="urn:microsoft.com/office/officeart/2005/8/layout/process2"/>
    <dgm:cxn modelId="{4C8EAE0A-0023-475D-9DA2-D30FDD09EAB3}" type="presParOf" srcId="{55549267-143E-4FA4-9B25-AD152399902B}" destId="{94769B22-9BC7-4DEE-BDDD-A04CA9A956FD}" srcOrd="7" destOrd="0" presId="urn:microsoft.com/office/officeart/2005/8/layout/process2"/>
    <dgm:cxn modelId="{7A06835A-959C-495A-A2CF-A7EE6BEF28F3}" type="presParOf" srcId="{94769B22-9BC7-4DEE-BDDD-A04CA9A956FD}" destId="{E82F47DD-06C7-44D3-83C8-1C7E8C993CD8}" srcOrd="0" destOrd="0" presId="urn:microsoft.com/office/officeart/2005/8/layout/process2"/>
    <dgm:cxn modelId="{8E9D6525-D647-4CEE-86AD-5B2753A28752}" type="presParOf" srcId="{55549267-143E-4FA4-9B25-AD152399902B}" destId="{4C531A1E-0222-41F5-88BA-95775413A73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Сущность НИОКР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9026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5372235B-A017-4637-A7AE-B5BCE0F64D69}" type="presOf" srcId="{E8D3C4D9-20E7-4D04-B308-FF2377697341}" destId="{5837C438-E496-4EC9-8B7E-964ADBD07C79}" srcOrd="1" destOrd="0" presId="urn:microsoft.com/office/officeart/2005/8/layout/orgChart1"/>
    <dgm:cxn modelId="{E93ACCB3-6B25-415A-BCB9-287A7F09184A}" type="presOf" srcId="{210B0706-34FB-4017-8241-CEF5FE978EED}" destId="{E04F8493-191C-4289-9D22-2DA0C180947C}" srcOrd="0" destOrd="0" presId="urn:microsoft.com/office/officeart/2005/8/layout/orgChart1"/>
    <dgm:cxn modelId="{816735A2-5979-4133-9AF0-A74D60ADEC51}" type="presOf" srcId="{E8D3C4D9-20E7-4D04-B308-FF2377697341}" destId="{81F40CAB-B2E7-48D4-A57A-2EAA660DB26C}" srcOrd="0" destOrd="0" presId="urn:microsoft.com/office/officeart/2005/8/layout/orgChart1"/>
    <dgm:cxn modelId="{C05A3467-8A76-4679-8424-666168C7118C}" type="presParOf" srcId="{E04F8493-191C-4289-9D22-2DA0C180947C}" destId="{EFE29493-96C2-428C-9AFF-E797FFD1A14A}" srcOrd="0" destOrd="0" presId="urn:microsoft.com/office/officeart/2005/8/layout/orgChart1"/>
    <dgm:cxn modelId="{72B35649-9C5E-4394-989D-9076D987E4BD}" type="presParOf" srcId="{EFE29493-96C2-428C-9AFF-E797FFD1A14A}" destId="{B5509756-9228-4E19-8FC0-112EAB631955}" srcOrd="0" destOrd="0" presId="urn:microsoft.com/office/officeart/2005/8/layout/orgChart1"/>
    <dgm:cxn modelId="{E2266EE7-E40B-4BB0-B319-B213C03D8571}" type="presParOf" srcId="{B5509756-9228-4E19-8FC0-112EAB631955}" destId="{81F40CAB-B2E7-48D4-A57A-2EAA660DB26C}" srcOrd="0" destOrd="0" presId="urn:microsoft.com/office/officeart/2005/8/layout/orgChart1"/>
    <dgm:cxn modelId="{820D0C2E-7471-4842-A228-62E6E6F569EE}" type="presParOf" srcId="{B5509756-9228-4E19-8FC0-112EAB631955}" destId="{5837C438-E496-4EC9-8B7E-964ADBD07C79}" srcOrd="1" destOrd="0" presId="urn:microsoft.com/office/officeart/2005/8/layout/orgChart1"/>
    <dgm:cxn modelId="{9E1FA647-8A20-4694-B10D-3FFB8EB68FB1}" type="presParOf" srcId="{EFE29493-96C2-428C-9AFF-E797FFD1A14A}" destId="{FCDDC867-CC5D-42F1-B5B4-6FDEBECA15EB}" srcOrd="1" destOrd="0" presId="urn:microsoft.com/office/officeart/2005/8/layout/orgChart1"/>
    <dgm:cxn modelId="{A1BA31A5-F252-4F9F-BBAA-C1633671183F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Степень новизны НИОКР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9026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4BA463FF-208E-44DF-834D-835FD5A6F439}" type="presOf" srcId="{E8D3C4D9-20E7-4D04-B308-FF2377697341}" destId="{5837C438-E496-4EC9-8B7E-964ADBD07C79}" srcOrd="1" destOrd="0" presId="urn:microsoft.com/office/officeart/2005/8/layout/orgChart1"/>
    <dgm:cxn modelId="{60C6B0D3-0D02-4884-8429-A944B1487821}" type="presOf" srcId="{210B0706-34FB-4017-8241-CEF5FE978EED}" destId="{E04F8493-191C-4289-9D22-2DA0C180947C}" srcOrd="0" destOrd="0" presId="urn:microsoft.com/office/officeart/2005/8/layout/orgChart1"/>
    <dgm:cxn modelId="{B7E197D1-EF99-4EAF-BA0C-47938C1F1394}" type="presOf" srcId="{E8D3C4D9-20E7-4D04-B308-FF2377697341}" destId="{81F40CAB-B2E7-48D4-A57A-2EAA660DB26C}" srcOrd="0" destOrd="0" presId="urn:microsoft.com/office/officeart/2005/8/layout/orgChart1"/>
    <dgm:cxn modelId="{AE951F18-21F5-422A-B184-E9BF1AC64126}" type="presParOf" srcId="{E04F8493-191C-4289-9D22-2DA0C180947C}" destId="{EFE29493-96C2-428C-9AFF-E797FFD1A14A}" srcOrd="0" destOrd="0" presId="urn:microsoft.com/office/officeart/2005/8/layout/orgChart1"/>
    <dgm:cxn modelId="{BDD1B7C5-625A-402F-B383-CBAAAC1D950E}" type="presParOf" srcId="{EFE29493-96C2-428C-9AFF-E797FFD1A14A}" destId="{B5509756-9228-4E19-8FC0-112EAB631955}" srcOrd="0" destOrd="0" presId="urn:microsoft.com/office/officeart/2005/8/layout/orgChart1"/>
    <dgm:cxn modelId="{4C94F73F-F931-4697-86F7-B07F6A734616}" type="presParOf" srcId="{B5509756-9228-4E19-8FC0-112EAB631955}" destId="{81F40CAB-B2E7-48D4-A57A-2EAA660DB26C}" srcOrd="0" destOrd="0" presId="urn:microsoft.com/office/officeart/2005/8/layout/orgChart1"/>
    <dgm:cxn modelId="{C086A114-1D30-4D71-ADEC-FD5D92887170}" type="presParOf" srcId="{B5509756-9228-4E19-8FC0-112EAB631955}" destId="{5837C438-E496-4EC9-8B7E-964ADBD07C79}" srcOrd="1" destOrd="0" presId="urn:microsoft.com/office/officeart/2005/8/layout/orgChart1"/>
    <dgm:cxn modelId="{388C880D-F3F8-4CF3-A071-90253977E8AD}" type="presParOf" srcId="{EFE29493-96C2-428C-9AFF-E797FFD1A14A}" destId="{FCDDC867-CC5D-42F1-B5B4-6FDEBECA15EB}" srcOrd="1" destOrd="0" presId="urn:microsoft.com/office/officeart/2005/8/layout/orgChart1"/>
    <dgm:cxn modelId="{1880B6BA-20DF-45C9-BFFC-5EEA3F7FB515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Предлагаемая математическая модель сложных течений газа в магистральных трубопроводах корректно учитывает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3189" custScaleY="2462" custLinFactNeighborY="-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3B3BB34C-39D4-410D-9A22-278A73CF1AA6}" type="presOf" srcId="{210B0706-34FB-4017-8241-CEF5FE978EED}" destId="{E04F8493-191C-4289-9D22-2DA0C180947C}" srcOrd="0" destOrd="0" presId="urn:microsoft.com/office/officeart/2005/8/layout/orgChart1"/>
    <dgm:cxn modelId="{239E23DE-381D-4094-9383-058112D1C13F}" type="presOf" srcId="{E8D3C4D9-20E7-4D04-B308-FF2377697341}" destId="{81F40CAB-B2E7-48D4-A57A-2EAA660DB26C}" srcOrd="0" destOrd="0" presId="urn:microsoft.com/office/officeart/2005/8/layout/orgChart1"/>
    <dgm:cxn modelId="{AF34BBFC-E5A1-456B-870B-1380018F1FD0}" type="presOf" srcId="{E8D3C4D9-20E7-4D04-B308-FF2377697341}" destId="{5837C438-E496-4EC9-8B7E-964ADBD07C79}" srcOrd="1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0FC237C1-B207-45FB-A093-6E62AFB0BBC2}" type="presParOf" srcId="{E04F8493-191C-4289-9D22-2DA0C180947C}" destId="{EFE29493-96C2-428C-9AFF-E797FFD1A14A}" srcOrd="0" destOrd="0" presId="urn:microsoft.com/office/officeart/2005/8/layout/orgChart1"/>
    <dgm:cxn modelId="{B803DB24-8EE6-43E0-AF24-EBDA3DCE80D5}" type="presParOf" srcId="{EFE29493-96C2-428C-9AFF-E797FFD1A14A}" destId="{B5509756-9228-4E19-8FC0-112EAB631955}" srcOrd="0" destOrd="0" presId="urn:microsoft.com/office/officeart/2005/8/layout/orgChart1"/>
    <dgm:cxn modelId="{500838F4-18C3-423B-A4F8-EB3FB7F40F0A}" type="presParOf" srcId="{B5509756-9228-4E19-8FC0-112EAB631955}" destId="{81F40CAB-B2E7-48D4-A57A-2EAA660DB26C}" srcOrd="0" destOrd="0" presId="urn:microsoft.com/office/officeart/2005/8/layout/orgChart1"/>
    <dgm:cxn modelId="{F7B2C63E-621D-4860-8FEE-93E51DB41FEE}" type="presParOf" srcId="{B5509756-9228-4E19-8FC0-112EAB631955}" destId="{5837C438-E496-4EC9-8B7E-964ADBD07C79}" srcOrd="1" destOrd="0" presId="urn:microsoft.com/office/officeart/2005/8/layout/orgChart1"/>
    <dgm:cxn modelId="{F31EF16A-D28D-48C5-8E22-B3BAD770E325}" type="presParOf" srcId="{EFE29493-96C2-428C-9AFF-E797FFD1A14A}" destId="{FCDDC867-CC5D-42F1-B5B4-6FDEBECA15EB}" srcOrd="1" destOrd="0" presId="urn:microsoft.com/office/officeart/2005/8/layout/orgChart1"/>
    <dgm:cxn modelId="{D527074E-CB84-490F-A4B1-F3F7CFEDE636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Поэтому является принципиально новой и </a:t>
          </a:r>
        </a:p>
        <a:p>
          <a:pPr>
            <a:lnSpc>
              <a:spcPct val="5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не имеет аналогов ни в России, ни за рубежом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3189" custScaleY="2462" custLinFactNeighborY="-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CCF2E7F8-F716-4524-8725-B76745E1F211}" type="presOf" srcId="{E8D3C4D9-20E7-4D04-B308-FF2377697341}" destId="{5837C438-E496-4EC9-8B7E-964ADBD07C79}" srcOrd="1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2465B97C-F0C8-4159-A999-2D790681E48F}" type="presOf" srcId="{210B0706-34FB-4017-8241-CEF5FE978EED}" destId="{E04F8493-191C-4289-9D22-2DA0C180947C}" srcOrd="0" destOrd="0" presId="urn:microsoft.com/office/officeart/2005/8/layout/orgChart1"/>
    <dgm:cxn modelId="{FC4140FC-4E19-456A-9749-CDD78319567B}" type="presOf" srcId="{E8D3C4D9-20E7-4D04-B308-FF2377697341}" destId="{81F40CAB-B2E7-48D4-A57A-2EAA660DB26C}" srcOrd="0" destOrd="0" presId="urn:microsoft.com/office/officeart/2005/8/layout/orgChart1"/>
    <dgm:cxn modelId="{8A1B08F3-9AD0-4346-9AE3-ECA7F7741264}" type="presParOf" srcId="{E04F8493-191C-4289-9D22-2DA0C180947C}" destId="{EFE29493-96C2-428C-9AFF-E797FFD1A14A}" srcOrd="0" destOrd="0" presId="urn:microsoft.com/office/officeart/2005/8/layout/orgChart1"/>
    <dgm:cxn modelId="{7185621C-E612-4529-80A9-7D61B219842E}" type="presParOf" srcId="{EFE29493-96C2-428C-9AFF-E797FFD1A14A}" destId="{B5509756-9228-4E19-8FC0-112EAB631955}" srcOrd="0" destOrd="0" presId="urn:microsoft.com/office/officeart/2005/8/layout/orgChart1"/>
    <dgm:cxn modelId="{7AC3AE60-056F-4331-B40A-F141EB259891}" type="presParOf" srcId="{B5509756-9228-4E19-8FC0-112EAB631955}" destId="{81F40CAB-B2E7-48D4-A57A-2EAA660DB26C}" srcOrd="0" destOrd="0" presId="urn:microsoft.com/office/officeart/2005/8/layout/orgChart1"/>
    <dgm:cxn modelId="{64332BF0-E793-4CC4-BA56-59ACD19ED782}" type="presParOf" srcId="{B5509756-9228-4E19-8FC0-112EAB631955}" destId="{5837C438-E496-4EC9-8B7E-964ADBD07C79}" srcOrd="1" destOrd="0" presId="urn:microsoft.com/office/officeart/2005/8/layout/orgChart1"/>
    <dgm:cxn modelId="{64A53B8E-0A0F-4CF7-88A3-F57AF1671A1A}" type="presParOf" srcId="{EFE29493-96C2-428C-9AFF-E797FFD1A14A}" destId="{FCDDC867-CC5D-42F1-B5B4-6FDEBECA15EB}" srcOrd="1" destOrd="0" presId="urn:microsoft.com/office/officeart/2005/8/layout/orgChart1"/>
    <dgm:cxn modelId="{D6253F94-2EF4-462C-B419-2910CE32E040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Научные результаты НИОКР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9026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B576AA8E-64DD-459F-AE20-BF35450CBFB0}" type="presOf" srcId="{E8D3C4D9-20E7-4D04-B308-FF2377697341}" destId="{5837C438-E496-4EC9-8B7E-964ADBD07C79}" srcOrd="1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292FFE9F-A068-4C43-A7F7-6394C40A7B59}" type="presOf" srcId="{E8D3C4D9-20E7-4D04-B308-FF2377697341}" destId="{81F40CAB-B2E7-48D4-A57A-2EAA660DB26C}" srcOrd="0" destOrd="0" presId="urn:microsoft.com/office/officeart/2005/8/layout/orgChart1"/>
    <dgm:cxn modelId="{A463D4CB-5936-49A9-AF8E-01F662CE707A}" type="presOf" srcId="{210B0706-34FB-4017-8241-CEF5FE978EED}" destId="{E04F8493-191C-4289-9D22-2DA0C180947C}" srcOrd="0" destOrd="0" presId="urn:microsoft.com/office/officeart/2005/8/layout/orgChart1"/>
    <dgm:cxn modelId="{D68E43B5-8A4E-450F-B6FE-C964FCAE3070}" type="presParOf" srcId="{E04F8493-191C-4289-9D22-2DA0C180947C}" destId="{EFE29493-96C2-428C-9AFF-E797FFD1A14A}" srcOrd="0" destOrd="0" presId="urn:microsoft.com/office/officeart/2005/8/layout/orgChart1"/>
    <dgm:cxn modelId="{E7F865D3-F52A-4D5F-AA90-BB5E36516025}" type="presParOf" srcId="{EFE29493-96C2-428C-9AFF-E797FFD1A14A}" destId="{B5509756-9228-4E19-8FC0-112EAB631955}" srcOrd="0" destOrd="0" presId="urn:microsoft.com/office/officeart/2005/8/layout/orgChart1"/>
    <dgm:cxn modelId="{20BC48C2-5B60-4041-B20B-5CB06F90AA22}" type="presParOf" srcId="{B5509756-9228-4E19-8FC0-112EAB631955}" destId="{81F40CAB-B2E7-48D4-A57A-2EAA660DB26C}" srcOrd="0" destOrd="0" presId="urn:microsoft.com/office/officeart/2005/8/layout/orgChart1"/>
    <dgm:cxn modelId="{733AF62C-A748-49C0-BC4C-ED6B38EAD0EC}" type="presParOf" srcId="{B5509756-9228-4E19-8FC0-112EAB631955}" destId="{5837C438-E496-4EC9-8B7E-964ADBD07C79}" srcOrd="1" destOrd="0" presId="urn:microsoft.com/office/officeart/2005/8/layout/orgChart1"/>
    <dgm:cxn modelId="{25DDFB2D-ED8A-4917-A2B5-60EB8E32F88A}" type="presParOf" srcId="{EFE29493-96C2-428C-9AFF-E797FFD1A14A}" destId="{FCDDC867-CC5D-42F1-B5B4-6FDEBECA15EB}" srcOrd="1" destOrd="0" presId="urn:microsoft.com/office/officeart/2005/8/layout/orgChart1"/>
    <dgm:cxn modelId="{9E5AE793-6900-422D-8701-C825B07F931E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Результаты фундаментальных исследований по предлагаемому проекту будут иметь не только </a:t>
          </a:r>
          <a:r>
            <a:rPr lang="ru-RU" sz="20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научную ценность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для описания течений сплошной среды, но и </a:t>
          </a:r>
          <a:r>
            <a:rPr lang="ru-RU" sz="20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прикладную направленность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для обеспечения более эффективной эксплуатации газопроводов и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5509756-9228-4E19-8FC0-112EAB631955}" type="pres">
      <dgm:prSet presAssocID="{E8D3C4D9-20E7-4D04-B308-FF2377697341}" presName="rootComposite1" presStyleCnt="0"/>
      <dgm:spPr/>
      <dgm:t>
        <a:bodyPr/>
        <a:lstStyle/>
        <a:p>
          <a:endParaRPr lang="ru-RU"/>
        </a:p>
      </dgm:t>
    </dgm:pt>
    <dgm:pt modelId="{81F40CAB-B2E7-48D4-A57A-2EAA660DB26C}" type="pres">
      <dgm:prSet presAssocID="{E8D3C4D9-20E7-4D04-B308-FF2377697341}" presName="rootText1" presStyleLbl="node0" presStyleIdx="0" presStyleCnt="1" custScaleX="13682" custScaleY="6577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  <dgm:t>
        <a:bodyPr/>
        <a:lstStyle/>
        <a:p>
          <a:endParaRPr lang="ru-RU"/>
        </a:p>
      </dgm:t>
    </dgm:pt>
    <dgm:pt modelId="{8C6A6B0D-8613-4E4E-8866-35946B24EC05}" type="pres">
      <dgm:prSet presAssocID="{E8D3C4D9-20E7-4D04-B308-FF2377697341}" presName="hierChild3" presStyleCnt="0"/>
      <dgm:spPr/>
      <dgm:t>
        <a:bodyPr/>
        <a:lstStyle/>
        <a:p>
          <a:endParaRPr lang="ru-RU"/>
        </a:p>
      </dgm:t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F495720F-BA39-40BF-AAF5-EF875BAF8949}" type="presOf" srcId="{E8D3C4D9-20E7-4D04-B308-FF2377697341}" destId="{5837C438-E496-4EC9-8B7E-964ADBD07C79}" srcOrd="1" destOrd="0" presId="urn:microsoft.com/office/officeart/2005/8/layout/orgChart1"/>
    <dgm:cxn modelId="{32292542-64AE-4F19-8774-682A1EA5DB87}" type="presOf" srcId="{E8D3C4D9-20E7-4D04-B308-FF2377697341}" destId="{81F40CAB-B2E7-48D4-A57A-2EAA660DB26C}" srcOrd="0" destOrd="0" presId="urn:microsoft.com/office/officeart/2005/8/layout/orgChart1"/>
    <dgm:cxn modelId="{6A246C8D-9D3A-492A-9F5A-C67606798E27}" type="presOf" srcId="{210B0706-34FB-4017-8241-CEF5FE978EED}" destId="{E04F8493-191C-4289-9D22-2DA0C180947C}" srcOrd="0" destOrd="0" presId="urn:microsoft.com/office/officeart/2005/8/layout/orgChart1"/>
    <dgm:cxn modelId="{D06D30A4-9FD8-4A9C-8544-B0EE8257C72D}" type="presParOf" srcId="{E04F8493-191C-4289-9D22-2DA0C180947C}" destId="{EFE29493-96C2-428C-9AFF-E797FFD1A14A}" srcOrd="0" destOrd="0" presId="urn:microsoft.com/office/officeart/2005/8/layout/orgChart1"/>
    <dgm:cxn modelId="{B29BBE6E-8E51-412B-B9A2-1617636D5D9E}" type="presParOf" srcId="{EFE29493-96C2-428C-9AFF-E797FFD1A14A}" destId="{B5509756-9228-4E19-8FC0-112EAB631955}" srcOrd="0" destOrd="0" presId="urn:microsoft.com/office/officeart/2005/8/layout/orgChart1"/>
    <dgm:cxn modelId="{1D7CCF5C-4544-40F5-B556-8431E4AB98E2}" type="presParOf" srcId="{B5509756-9228-4E19-8FC0-112EAB631955}" destId="{81F40CAB-B2E7-48D4-A57A-2EAA660DB26C}" srcOrd="0" destOrd="0" presId="urn:microsoft.com/office/officeart/2005/8/layout/orgChart1"/>
    <dgm:cxn modelId="{3FA91B80-80DF-4260-ACDA-3678A0F5EA65}" type="presParOf" srcId="{B5509756-9228-4E19-8FC0-112EAB631955}" destId="{5837C438-E496-4EC9-8B7E-964ADBD07C79}" srcOrd="1" destOrd="0" presId="urn:microsoft.com/office/officeart/2005/8/layout/orgChart1"/>
    <dgm:cxn modelId="{6961F960-03A9-40DD-8850-73A37F2B64FB}" type="presParOf" srcId="{EFE29493-96C2-428C-9AFF-E797FFD1A14A}" destId="{FCDDC867-CC5D-42F1-B5B4-6FDEBECA15EB}" srcOrd="1" destOrd="0" presId="urn:microsoft.com/office/officeart/2005/8/layout/orgChart1"/>
    <dgm:cxn modelId="{2B9C24C8-AC82-4415-B7EF-AA55A2977357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будут опубликованы в научных статьях в российских и зарубежных журналах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8941" custScaleY="5505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FDB49F88-6E9E-43BF-BC77-02DB66A58BA9}" type="presOf" srcId="{E8D3C4D9-20E7-4D04-B308-FF2377697341}" destId="{81F40CAB-B2E7-48D4-A57A-2EAA660DB26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346BBF12-87E1-48E7-877E-BE0E697354B9}" type="presOf" srcId="{E8D3C4D9-20E7-4D04-B308-FF2377697341}" destId="{5837C438-E496-4EC9-8B7E-964ADBD07C79}" srcOrd="1" destOrd="0" presId="urn:microsoft.com/office/officeart/2005/8/layout/orgChart1"/>
    <dgm:cxn modelId="{074C054C-F6A2-4268-8194-8B63679F3E4B}" type="presOf" srcId="{210B0706-34FB-4017-8241-CEF5FE978EED}" destId="{E04F8493-191C-4289-9D22-2DA0C180947C}" srcOrd="0" destOrd="0" presId="urn:microsoft.com/office/officeart/2005/8/layout/orgChart1"/>
    <dgm:cxn modelId="{C9A5A863-1619-4914-9BA5-BBD3220FB902}" type="presParOf" srcId="{E04F8493-191C-4289-9D22-2DA0C180947C}" destId="{EFE29493-96C2-428C-9AFF-E797FFD1A14A}" srcOrd="0" destOrd="0" presId="urn:microsoft.com/office/officeart/2005/8/layout/orgChart1"/>
    <dgm:cxn modelId="{D31588D4-D458-43B2-9FFE-A2AB83032AED}" type="presParOf" srcId="{EFE29493-96C2-428C-9AFF-E797FFD1A14A}" destId="{B5509756-9228-4E19-8FC0-112EAB631955}" srcOrd="0" destOrd="0" presId="urn:microsoft.com/office/officeart/2005/8/layout/orgChart1"/>
    <dgm:cxn modelId="{E6B477E6-79FD-4F29-893F-5AB4928F104D}" type="presParOf" srcId="{B5509756-9228-4E19-8FC0-112EAB631955}" destId="{81F40CAB-B2E7-48D4-A57A-2EAA660DB26C}" srcOrd="0" destOrd="0" presId="urn:microsoft.com/office/officeart/2005/8/layout/orgChart1"/>
    <dgm:cxn modelId="{391D8A89-DCCE-49BA-9F93-1E3CBB95C361}" type="presParOf" srcId="{B5509756-9228-4E19-8FC0-112EAB631955}" destId="{5837C438-E496-4EC9-8B7E-964ADBD07C79}" srcOrd="1" destOrd="0" presId="urn:microsoft.com/office/officeart/2005/8/layout/orgChart1"/>
    <dgm:cxn modelId="{930183E3-6C88-4D58-9090-192E24225FAC}" type="presParOf" srcId="{EFE29493-96C2-428C-9AFF-E797FFD1A14A}" destId="{FCDDC867-CC5D-42F1-B5B4-6FDEBECA15EB}" srcOrd="1" destOrd="0" presId="urn:microsoft.com/office/officeart/2005/8/layout/orgChart1"/>
    <dgm:cxn modelId="{B9086846-48BE-4FBD-AEE2-5B082C340F5B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зафиксированы в зарегистрированных программах для ЭВМ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8787" custScaleY="6248" custLinFactNeighborX="43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C802166E-7A30-4507-81E6-82196F2309B8}" type="presOf" srcId="{E8D3C4D9-20E7-4D04-B308-FF2377697341}" destId="{81F40CAB-B2E7-48D4-A57A-2EAA660DB26C}" srcOrd="0" destOrd="0" presId="urn:microsoft.com/office/officeart/2005/8/layout/orgChart1"/>
    <dgm:cxn modelId="{EC7EE266-95B8-48F9-A5C9-1F0A70A2B9FB}" type="presOf" srcId="{E8D3C4D9-20E7-4D04-B308-FF2377697341}" destId="{5837C438-E496-4EC9-8B7E-964ADBD07C79}" srcOrd="1" destOrd="0" presId="urn:microsoft.com/office/officeart/2005/8/layout/orgChart1"/>
    <dgm:cxn modelId="{C493AE20-D1A9-4CF5-8627-C45CEB68C89E}" type="presOf" srcId="{210B0706-34FB-4017-8241-CEF5FE978EED}" destId="{E04F8493-191C-4289-9D22-2DA0C180947C}" srcOrd="0" destOrd="0" presId="urn:microsoft.com/office/officeart/2005/8/layout/orgChart1"/>
    <dgm:cxn modelId="{2C8838A0-8E4F-48C3-B82F-BA3605FADDBB}" type="presParOf" srcId="{E04F8493-191C-4289-9D22-2DA0C180947C}" destId="{EFE29493-96C2-428C-9AFF-E797FFD1A14A}" srcOrd="0" destOrd="0" presId="urn:microsoft.com/office/officeart/2005/8/layout/orgChart1"/>
    <dgm:cxn modelId="{86FF1F21-937A-4A5E-8A66-E0AAC23ECC18}" type="presParOf" srcId="{EFE29493-96C2-428C-9AFF-E797FFD1A14A}" destId="{B5509756-9228-4E19-8FC0-112EAB631955}" srcOrd="0" destOrd="0" presId="urn:microsoft.com/office/officeart/2005/8/layout/orgChart1"/>
    <dgm:cxn modelId="{E0235E17-D888-4BFB-8404-DF883686C630}" type="presParOf" srcId="{B5509756-9228-4E19-8FC0-112EAB631955}" destId="{81F40CAB-B2E7-48D4-A57A-2EAA660DB26C}" srcOrd="0" destOrd="0" presId="urn:microsoft.com/office/officeart/2005/8/layout/orgChart1"/>
    <dgm:cxn modelId="{67CF46BB-BFE8-4020-96CB-59FD346FC673}" type="presParOf" srcId="{B5509756-9228-4E19-8FC0-112EAB631955}" destId="{5837C438-E496-4EC9-8B7E-964ADBD07C79}" srcOrd="1" destOrd="0" presId="urn:microsoft.com/office/officeart/2005/8/layout/orgChart1"/>
    <dgm:cxn modelId="{AFBB05F8-1405-446F-BDF0-3F1B545B996C}" type="presParOf" srcId="{EFE29493-96C2-428C-9AFF-E797FFD1A14A}" destId="{FCDDC867-CC5D-42F1-B5B4-6FDEBECA15EB}" srcOrd="1" destOrd="0" presId="urn:microsoft.com/office/officeart/2005/8/layout/orgChart1"/>
    <dgm:cxn modelId="{64E4875D-348F-4DD9-A626-6B622D84E71A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Тема НИОКР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ru-RU" sz="2000" b="1" i="1" kern="1200" dirty="0" smtClean="0">
              <a:latin typeface="Arial" pitchFamily="34" charset="0"/>
              <a:cs typeface="Arial" pitchFamily="34" charset="0"/>
            </a:rPr>
            <a:t>   </a:t>
          </a:r>
          <a:endParaRPr lang="en-US" sz="2000" b="1" i="1" kern="120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«Математическое моделирование трехмерных нестационарных течений вязкого сжимаемого теплопроводного газа в магистральном трубопроводе»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.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5509756-9228-4E19-8FC0-112EAB631955}" type="pres">
      <dgm:prSet presAssocID="{E8D3C4D9-20E7-4D04-B308-FF2377697341}" presName="rootComposite1" presStyleCnt="0"/>
      <dgm:spPr/>
      <dgm:t>
        <a:bodyPr/>
        <a:lstStyle/>
        <a:p>
          <a:endParaRPr lang="ru-RU"/>
        </a:p>
      </dgm:t>
    </dgm:pt>
    <dgm:pt modelId="{81F40CAB-B2E7-48D4-A57A-2EAA660DB26C}" type="pres">
      <dgm:prSet presAssocID="{E8D3C4D9-20E7-4D04-B308-FF2377697341}" presName="rootText1" presStyleLbl="node0" presStyleIdx="0" presStyleCnt="1" custScaleX="13339" custScaleY="4742" custLinFactNeighborY="-1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  <dgm:t>
        <a:bodyPr/>
        <a:lstStyle/>
        <a:p>
          <a:endParaRPr lang="ru-RU"/>
        </a:p>
      </dgm:t>
    </dgm:pt>
    <dgm:pt modelId="{8C6A6B0D-8613-4E4E-8866-35946B24EC05}" type="pres">
      <dgm:prSet presAssocID="{E8D3C4D9-20E7-4D04-B308-FF2377697341}" presName="hierChild3" presStyleCnt="0"/>
      <dgm:spPr/>
      <dgm:t>
        <a:bodyPr/>
        <a:lstStyle/>
        <a:p>
          <a:endParaRPr lang="ru-RU"/>
        </a:p>
      </dgm:t>
    </dgm:pt>
  </dgm:ptLst>
  <dgm:cxnLst>
    <dgm:cxn modelId="{00A0A3A6-6DFA-458B-A89F-FDE0FF4883E6}" type="presOf" srcId="{E8D3C4D9-20E7-4D04-B308-FF2377697341}" destId="{81F40CAB-B2E7-48D4-A57A-2EAA660DB26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5525C38E-CA98-4BA6-AE5B-D49F65FA1CEE}" type="presOf" srcId="{210B0706-34FB-4017-8241-CEF5FE978EED}" destId="{E04F8493-191C-4289-9D22-2DA0C180947C}" srcOrd="0" destOrd="0" presId="urn:microsoft.com/office/officeart/2005/8/layout/orgChart1"/>
    <dgm:cxn modelId="{BFD5BFC1-20B5-4F56-A064-3D2F3CCA8525}" type="presOf" srcId="{E8D3C4D9-20E7-4D04-B308-FF2377697341}" destId="{5837C438-E496-4EC9-8B7E-964ADBD07C79}" srcOrd="1" destOrd="0" presId="urn:microsoft.com/office/officeart/2005/8/layout/orgChart1"/>
    <dgm:cxn modelId="{4E91C7BF-A4CA-4D6F-8A36-B5454409E820}" type="presParOf" srcId="{E04F8493-191C-4289-9D22-2DA0C180947C}" destId="{EFE29493-96C2-428C-9AFF-E797FFD1A14A}" srcOrd="0" destOrd="0" presId="urn:microsoft.com/office/officeart/2005/8/layout/orgChart1"/>
    <dgm:cxn modelId="{21E3201B-DCBC-489E-9E23-EF437E3CA795}" type="presParOf" srcId="{EFE29493-96C2-428C-9AFF-E797FFD1A14A}" destId="{B5509756-9228-4E19-8FC0-112EAB631955}" srcOrd="0" destOrd="0" presId="urn:microsoft.com/office/officeart/2005/8/layout/orgChart1"/>
    <dgm:cxn modelId="{64519E7B-2417-4532-9E46-BE30F39B33E7}" type="presParOf" srcId="{B5509756-9228-4E19-8FC0-112EAB631955}" destId="{81F40CAB-B2E7-48D4-A57A-2EAA660DB26C}" srcOrd="0" destOrd="0" presId="urn:microsoft.com/office/officeart/2005/8/layout/orgChart1"/>
    <dgm:cxn modelId="{0220A1F1-8D44-4D4A-A581-1FD1185D9E90}" type="presParOf" srcId="{B5509756-9228-4E19-8FC0-112EAB631955}" destId="{5837C438-E496-4EC9-8B7E-964ADBD07C79}" srcOrd="1" destOrd="0" presId="urn:microsoft.com/office/officeart/2005/8/layout/orgChart1"/>
    <dgm:cxn modelId="{AD42CC0A-F76A-45B5-B17C-3C63366B1412}" type="presParOf" srcId="{EFE29493-96C2-428C-9AFF-E797FFD1A14A}" destId="{FCDDC867-CC5D-42F1-B5B4-6FDEBECA15EB}" srcOrd="1" destOrd="0" presId="urn:microsoft.com/office/officeart/2005/8/layout/orgChart1"/>
    <dgm:cxn modelId="{A02B6BD7-FA44-44F3-9E9A-98A35081400A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представлены на международных и российских научных конференциях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8055" custScaleY="5505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53F36C98-5554-43FC-97C6-8094B65A1688}" type="presOf" srcId="{E8D3C4D9-20E7-4D04-B308-FF2377697341}" destId="{5837C438-E496-4EC9-8B7E-964ADBD07C79}" srcOrd="1" destOrd="0" presId="urn:microsoft.com/office/officeart/2005/8/layout/orgChart1"/>
    <dgm:cxn modelId="{A71F5494-4A81-4238-AC25-163A56FE6BCF}" type="presOf" srcId="{E8D3C4D9-20E7-4D04-B308-FF2377697341}" destId="{81F40CAB-B2E7-48D4-A57A-2EAA660DB26C}" srcOrd="0" destOrd="0" presId="urn:microsoft.com/office/officeart/2005/8/layout/orgChart1"/>
    <dgm:cxn modelId="{1FD33F21-C3A2-41D1-A2D0-642C1EF2F2E1}" type="presOf" srcId="{210B0706-34FB-4017-8241-CEF5FE978EED}" destId="{E04F8493-191C-4289-9D22-2DA0C180947C}" srcOrd="0" destOrd="0" presId="urn:microsoft.com/office/officeart/2005/8/layout/orgChart1"/>
    <dgm:cxn modelId="{F2C4A98C-E27D-4694-AAB8-83B6DDBB7895}" type="presParOf" srcId="{E04F8493-191C-4289-9D22-2DA0C180947C}" destId="{EFE29493-96C2-428C-9AFF-E797FFD1A14A}" srcOrd="0" destOrd="0" presId="urn:microsoft.com/office/officeart/2005/8/layout/orgChart1"/>
    <dgm:cxn modelId="{D11B71EB-1354-4581-94C4-6DB2B037BD6C}" type="presParOf" srcId="{EFE29493-96C2-428C-9AFF-E797FFD1A14A}" destId="{B5509756-9228-4E19-8FC0-112EAB631955}" srcOrd="0" destOrd="0" presId="urn:microsoft.com/office/officeart/2005/8/layout/orgChart1"/>
    <dgm:cxn modelId="{FBBFCAC8-E880-4604-A417-72B61C5A5068}" type="presParOf" srcId="{B5509756-9228-4E19-8FC0-112EAB631955}" destId="{81F40CAB-B2E7-48D4-A57A-2EAA660DB26C}" srcOrd="0" destOrd="0" presId="urn:microsoft.com/office/officeart/2005/8/layout/orgChart1"/>
    <dgm:cxn modelId="{5F3F41AC-A575-4E22-8083-6CA3F8B93DD7}" type="presParOf" srcId="{B5509756-9228-4E19-8FC0-112EAB631955}" destId="{5837C438-E496-4EC9-8B7E-964ADBD07C79}" srcOrd="1" destOrd="0" presId="urn:microsoft.com/office/officeart/2005/8/layout/orgChart1"/>
    <dgm:cxn modelId="{5010322E-3909-41A5-89B3-3059251E0042}" type="presParOf" srcId="{EFE29493-96C2-428C-9AFF-E797FFD1A14A}" destId="{FCDDC867-CC5D-42F1-B5B4-6FDEBECA15EB}" srcOrd="1" destOrd="0" presId="urn:microsoft.com/office/officeart/2005/8/layout/orgChart1"/>
    <dgm:cxn modelId="{7ED5F22C-F0D4-4D94-80E5-3091B41058C7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Описание имеющегося задела для НИОКР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2922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174C0938-0ED1-45BA-99EC-5D514BEFADE1}" type="presOf" srcId="{E8D3C4D9-20E7-4D04-B308-FF2377697341}" destId="{81F40CAB-B2E7-48D4-A57A-2EAA660DB26C}" srcOrd="0" destOrd="0" presId="urn:microsoft.com/office/officeart/2005/8/layout/orgChart1"/>
    <dgm:cxn modelId="{E0A868A3-F65A-4ADA-ADB4-E7E9D22D411A}" type="presOf" srcId="{E8D3C4D9-20E7-4D04-B308-FF2377697341}" destId="{5837C438-E496-4EC9-8B7E-964ADBD07C79}" srcOrd="1" destOrd="0" presId="urn:microsoft.com/office/officeart/2005/8/layout/orgChart1"/>
    <dgm:cxn modelId="{4CF1D047-0A1D-454B-B861-8528254A36A4}" type="presOf" srcId="{210B0706-34FB-4017-8241-CEF5FE978EED}" destId="{E04F8493-191C-4289-9D22-2DA0C180947C}" srcOrd="0" destOrd="0" presId="urn:microsoft.com/office/officeart/2005/8/layout/orgChart1"/>
    <dgm:cxn modelId="{61A0AF9C-0D03-4584-89CB-084C8650C55D}" type="presParOf" srcId="{E04F8493-191C-4289-9D22-2DA0C180947C}" destId="{EFE29493-96C2-428C-9AFF-E797FFD1A14A}" srcOrd="0" destOrd="0" presId="urn:microsoft.com/office/officeart/2005/8/layout/orgChart1"/>
    <dgm:cxn modelId="{B1B77155-8225-41F4-8D47-BF4074AF7CC2}" type="presParOf" srcId="{EFE29493-96C2-428C-9AFF-E797FFD1A14A}" destId="{B5509756-9228-4E19-8FC0-112EAB631955}" srcOrd="0" destOrd="0" presId="urn:microsoft.com/office/officeart/2005/8/layout/orgChart1"/>
    <dgm:cxn modelId="{8AAEB062-34AB-4D0F-941B-C1A33E0E5E06}" type="presParOf" srcId="{B5509756-9228-4E19-8FC0-112EAB631955}" destId="{81F40CAB-B2E7-48D4-A57A-2EAA660DB26C}" srcOrd="0" destOrd="0" presId="urn:microsoft.com/office/officeart/2005/8/layout/orgChart1"/>
    <dgm:cxn modelId="{248A6918-AD28-4D2E-A642-E60931381974}" type="presParOf" srcId="{B5509756-9228-4E19-8FC0-112EAB631955}" destId="{5837C438-E496-4EC9-8B7E-964ADBD07C79}" srcOrd="1" destOrd="0" presId="urn:microsoft.com/office/officeart/2005/8/layout/orgChart1"/>
    <dgm:cxn modelId="{C51A217B-D025-4666-A743-3702DB5E9B97}" type="presParOf" srcId="{EFE29493-96C2-428C-9AFF-E797FFD1A14A}" destId="{FCDDC867-CC5D-42F1-B5B4-6FDEBECA15EB}" srcOrd="1" destOrd="0" presId="urn:microsoft.com/office/officeart/2005/8/layout/orgChart1"/>
    <dgm:cxn modelId="{29F55CC9-3E2D-4BC6-BB61-3F583D2CE6ED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За последние десять лет удалось создать математическую теорию сложных течений воздуха в свободных разрушительных атмосферных вихрях, многие элементы которой вполне можно применить для создания теории течения газа в трубопроводе.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2946" custScaleY="3701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64556C1D-0457-4E56-897A-AFB7FBA5827E}" type="presOf" srcId="{E8D3C4D9-20E7-4D04-B308-FF2377697341}" destId="{5837C438-E496-4EC9-8B7E-964ADBD07C79}" srcOrd="1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18F30A9B-D0DE-4A65-832F-19B896738968}" type="presOf" srcId="{210B0706-34FB-4017-8241-CEF5FE978EED}" destId="{E04F8493-191C-4289-9D22-2DA0C180947C}" srcOrd="0" destOrd="0" presId="urn:microsoft.com/office/officeart/2005/8/layout/orgChart1"/>
    <dgm:cxn modelId="{69A6F6EF-B8E9-4CD6-9F84-1BF5CB77BD90}" type="presOf" srcId="{E8D3C4D9-20E7-4D04-B308-FF2377697341}" destId="{81F40CAB-B2E7-48D4-A57A-2EAA660DB26C}" srcOrd="0" destOrd="0" presId="urn:microsoft.com/office/officeart/2005/8/layout/orgChart1"/>
    <dgm:cxn modelId="{A8A9396A-FE65-4E01-9B72-C9BECB2AA0F1}" type="presParOf" srcId="{E04F8493-191C-4289-9D22-2DA0C180947C}" destId="{EFE29493-96C2-428C-9AFF-E797FFD1A14A}" srcOrd="0" destOrd="0" presId="urn:microsoft.com/office/officeart/2005/8/layout/orgChart1"/>
    <dgm:cxn modelId="{24282EF2-DCC2-4885-9FEB-31988C07954F}" type="presParOf" srcId="{EFE29493-96C2-428C-9AFF-E797FFD1A14A}" destId="{B5509756-9228-4E19-8FC0-112EAB631955}" srcOrd="0" destOrd="0" presId="urn:microsoft.com/office/officeart/2005/8/layout/orgChart1"/>
    <dgm:cxn modelId="{6404051C-03D3-4D9A-BFC1-6040B5AE6E34}" type="presParOf" srcId="{B5509756-9228-4E19-8FC0-112EAB631955}" destId="{81F40CAB-B2E7-48D4-A57A-2EAA660DB26C}" srcOrd="0" destOrd="0" presId="urn:microsoft.com/office/officeart/2005/8/layout/orgChart1"/>
    <dgm:cxn modelId="{4F8826FB-7C4A-4DA9-B3BA-61B0DB4E39FB}" type="presParOf" srcId="{B5509756-9228-4E19-8FC0-112EAB631955}" destId="{5837C438-E496-4EC9-8B7E-964ADBD07C79}" srcOrd="1" destOrd="0" presId="urn:microsoft.com/office/officeart/2005/8/layout/orgChart1"/>
    <dgm:cxn modelId="{13B45016-A443-41FF-B5E2-81E0FAFD91D2}" type="presParOf" srcId="{EFE29493-96C2-428C-9AFF-E797FFD1A14A}" destId="{FCDDC867-CC5D-42F1-B5B4-6FDEBECA15EB}" srcOrd="1" destOrd="0" presId="urn:microsoft.com/office/officeart/2005/8/layout/orgChart1"/>
    <dgm:cxn modelId="{C5E182E7-6F7B-4702-8F99-BE85165DEB18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По этой тематике опубликовано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57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работ, в том числе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2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монографии,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22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статьи в журналах из списка ВАК,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5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статей индексируемых в базах </a:t>
          </a:r>
          <a:r>
            <a:rPr lang="en-US" sz="1800" b="1" i="1" kern="1200" dirty="0" smtClean="0">
              <a:latin typeface="Arial" pitchFamily="34" charset="0"/>
              <a:ea typeface="+mj-ea"/>
              <a:cs typeface="Arial" pitchFamily="34" charset="0"/>
            </a:rPr>
            <a:t>Web of Science 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и </a:t>
          </a:r>
          <a:r>
            <a:rPr lang="en-US" sz="1800" b="1" i="1" kern="1200" dirty="0" smtClean="0">
              <a:latin typeface="Arial" pitchFamily="34" charset="0"/>
              <a:ea typeface="+mj-ea"/>
              <a:cs typeface="Arial" pitchFamily="34" charset="0"/>
            </a:rPr>
            <a:t>Scopus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, получено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18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свидетельств на зарегистрированные программы для ЭВМ.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2300" custScaleY="3701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41ED209E-08C2-4433-BB8C-8EA0942B5B5E}" type="presOf" srcId="{E8D3C4D9-20E7-4D04-B308-FF2377697341}" destId="{81F40CAB-B2E7-48D4-A57A-2EAA660DB26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484411E9-46A4-443A-B2DD-5FB143F6E679}" type="presOf" srcId="{210B0706-34FB-4017-8241-CEF5FE978EED}" destId="{E04F8493-191C-4289-9D22-2DA0C180947C}" srcOrd="0" destOrd="0" presId="urn:microsoft.com/office/officeart/2005/8/layout/orgChart1"/>
    <dgm:cxn modelId="{3190614F-2ABB-47E9-8493-26667CEB0336}" type="presOf" srcId="{E8D3C4D9-20E7-4D04-B308-FF2377697341}" destId="{5837C438-E496-4EC9-8B7E-964ADBD07C79}" srcOrd="1" destOrd="0" presId="urn:microsoft.com/office/officeart/2005/8/layout/orgChart1"/>
    <dgm:cxn modelId="{20EBCE1D-B2E4-457A-955C-A6B7A3A39606}" type="presParOf" srcId="{E04F8493-191C-4289-9D22-2DA0C180947C}" destId="{EFE29493-96C2-428C-9AFF-E797FFD1A14A}" srcOrd="0" destOrd="0" presId="urn:microsoft.com/office/officeart/2005/8/layout/orgChart1"/>
    <dgm:cxn modelId="{BF722BF5-4D37-4AB5-B34A-2DE349620DD8}" type="presParOf" srcId="{EFE29493-96C2-428C-9AFF-E797FFD1A14A}" destId="{B5509756-9228-4E19-8FC0-112EAB631955}" srcOrd="0" destOrd="0" presId="urn:microsoft.com/office/officeart/2005/8/layout/orgChart1"/>
    <dgm:cxn modelId="{2E12111C-1FDB-41E3-ABC4-3CDAFDF2C09D}" type="presParOf" srcId="{B5509756-9228-4E19-8FC0-112EAB631955}" destId="{81F40CAB-B2E7-48D4-A57A-2EAA660DB26C}" srcOrd="0" destOrd="0" presId="urn:microsoft.com/office/officeart/2005/8/layout/orgChart1"/>
    <dgm:cxn modelId="{7DAC3040-52FB-47D9-A3A6-1875DD9E7C94}" type="presParOf" srcId="{B5509756-9228-4E19-8FC0-112EAB631955}" destId="{5837C438-E496-4EC9-8B7E-964ADBD07C79}" srcOrd="1" destOrd="0" presId="urn:microsoft.com/office/officeart/2005/8/layout/orgChart1"/>
    <dgm:cxn modelId="{6186C6C2-1853-434D-A544-5D460CB0BA80}" type="presParOf" srcId="{EFE29493-96C2-428C-9AFF-E797FFD1A14A}" destId="{FCDDC867-CC5D-42F1-B5B4-6FDEBECA15EB}" srcOrd="1" destOrd="0" presId="urn:microsoft.com/office/officeart/2005/8/layout/orgChart1"/>
    <dgm:cxn modelId="{3F90BECB-A3CA-4251-9737-1828FF1208EB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Расчеты по проекту с использованием алгоритмов распараллеливания предполагается выполнять на серьезной ресурсной базе вычислительной лаборатории кафедры бизнес-информатики и математики ТИУ.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1736" custScaleY="3701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201D2531-39FD-442B-8214-B351F7BE65B1}" type="presOf" srcId="{210B0706-34FB-4017-8241-CEF5FE978EED}" destId="{E04F8493-191C-4289-9D22-2DA0C180947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9A16526D-B671-4255-8920-3EE73916A387}" type="presOf" srcId="{E8D3C4D9-20E7-4D04-B308-FF2377697341}" destId="{81F40CAB-B2E7-48D4-A57A-2EAA660DB26C}" srcOrd="0" destOrd="0" presId="urn:microsoft.com/office/officeart/2005/8/layout/orgChart1"/>
    <dgm:cxn modelId="{58D591F9-6D7F-4594-8D58-1320DA88FC7D}" type="presOf" srcId="{E8D3C4D9-20E7-4D04-B308-FF2377697341}" destId="{5837C438-E496-4EC9-8B7E-964ADBD07C79}" srcOrd="1" destOrd="0" presId="urn:microsoft.com/office/officeart/2005/8/layout/orgChart1"/>
    <dgm:cxn modelId="{DF479F5C-EDFB-47BB-B6D4-ACD8FA76EF3E}" type="presParOf" srcId="{E04F8493-191C-4289-9D22-2DA0C180947C}" destId="{EFE29493-96C2-428C-9AFF-E797FFD1A14A}" srcOrd="0" destOrd="0" presId="urn:microsoft.com/office/officeart/2005/8/layout/orgChart1"/>
    <dgm:cxn modelId="{6074527B-FEB8-4983-A837-48F9314256FD}" type="presParOf" srcId="{EFE29493-96C2-428C-9AFF-E797FFD1A14A}" destId="{B5509756-9228-4E19-8FC0-112EAB631955}" srcOrd="0" destOrd="0" presId="urn:microsoft.com/office/officeart/2005/8/layout/orgChart1"/>
    <dgm:cxn modelId="{FF6A2FBC-01D1-452D-8B93-68EBE39B3F10}" type="presParOf" srcId="{B5509756-9228-4E19-8FC0-112EAB631955}" destId="{81F40CAB-B2E7-48D4-A57A-2EAA660DB26C}" srcOrd="0" destOrd="0" presId="urn:microsoft.com/office/officeart/2005/8/layout/orgChart1"/>
    <dgm:cxn modelId="{BDD4E4FD-3266-447C-B55F-98639A92C80A}" type="presParOf" srcId="{B5509756-9228-4E19-8FC0-112EAB631955}" destId="{5837C438-E496-4EC9-8B7E-964ADBD07C79}" srcOrd="1" destOrd="0" presId="urn:microsoft.com/office/officeart/2005/8/layout/orgChart1"/>
    <dgm:cxn modelId="{6E7BB8F2-061A-42B5-81BD-F32B7018121E}" type="presParOf" srcId="{EFE29493-96C2-428C-9AFF-E797FFD1A14A}" destId="{FCDDC867-CC5D-42F1-B5B4-6FDEBECA15EB}" srcOrd="1" destOrd="0" presId="urn:microsoft.com/office/officeart/2005/8/layout/orgChart1"/>
    <dgm:cxn modelId="{8954D7B2-3B63-4A1C-A5A0-C2F36B6AD0FA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Календарный план </a:t>
          </a:r>
          <a:b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</a:b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(дорожная карта) выполнения НИОКР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2922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3091C37E-F4DF-47A0-ADB5-CA256406F285}" type="presOf" srcId="{E8D3C4D9-20E7-4D04-B308-FF2377697341}" destId="{5837C438-E496-4EC9-8B7E-964ADBD07C79}" srcOrd="1" destOrd="0" presId="urn:microsoft.com/office/officeart/2005/8/layout/orgChart1"/>
    <dgm:cxn modelId="{41E8D719-DC4F-45DC-9005-6AFE5E9CF5EB}" type="presOf" srcId="{210B0706-34FB-4017-8241-CEF5FE978EED}" destId="{E04F8493-191C-4289-9D22-2DA0C180947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89FED1C3-22F9-4C7E-9C11-C33F525F6D4B}" type="presOf" srcId="{E8D3C4D9-20E7-4D04-B308-FF2377697341}" destId="{81F40CAB-B2E7-48D4-A57A-2EAA660DB26C}" srcOrd="0" destOrd="0" presId="urn:microsoft.com/office/officeart/2005/8/layout/orgChart1"/>
    <dgm:cxn modelId="{1ED8EF43-6AD1-418F-9B1E-04F0D247A459}" type="presParOf" srcId="{E04F8493-191C-4289-9D22-2DA0C180947C}" destId="{EFE29493-96C2-428C-9AFF-E797FFD1A14A}" srcOrd="0" destOrd="0" presId="urn:microsoft.com/office/officeart/2005/8/layout/orgChart1"/>
    <dgm:cxn modelId="{8D169ED5-35EC-4E72-B858-57932B27C37E}" type="presParOf" srcId="{EFE29493-96C2-428C-9AFF-E797FFD1A14A}" destId="{B5509756-9228-4E19-8FC0-112EAB631955}" srcOrd="0" destOrd="0" presId="urn:microsoft.com/office/officeart/2005/8/layout/orgChart1"/>
    <dgm:cxn modelId="{10315DAD-D5DA-4CE0-B36C-3411B2AFA8E5}" type="presParOf" srcId="{B5509756-9228-4E19-8FC0-112EAB631955}" destId="{81F40CAB-B2E7-48D4-A57A-2EAA660DB26C}" srcOrd="0" destOrd="0" presId="urn:microsoft.com/office/officeart/2005/8/layout/orgChart1"/>
    <dgm:cxn modelId="{78483058-E53A-4FE4-99B2-1863C0406F17}" type="presParOf" srcId="{B5509756-9228-4E19-8FC0-112EAB631955}" destId="{5837C438-E496-4EC9-8B7E-964ADBD07C79}" srcOrd="1" destOrd="0" presId="urn:microsoft.com/office/officeart/2005/8/layout/orgChart1"/>
    <dgm:cxn modelId="{EABF76F9-C646-4197-80F5-376D3C0378CC}" type="presParOf" srcId="{EFE29493-96C2-428C-9AFF-E797FFD1A14A}" destId="{FCDDC867-CC5D-42F1-B5B4-6FDEBECA15EB}" srcOrd="1" destOrd="0" presId="urn:microsoft.com/office/officeart/2005/8/layout/orgChart1"/>
    <dgm:cxn modelId="{E3596111-4959-40C3-8F1D-C3C3E5004C15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Временный научный коллектив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11724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6D3EB705-FE31-41EA-A335-A1BE0045AE7E}" type="presOf" srcId="{210B0706-34FB-4017-8241-CEF5FE978EED}" destId="{E04F8493-191C-4289-9D22-2DA0C180947C}" srcOrd="0" destOrd="0" presId="urn:microsoft.com/office/officeart/2005/8/layout/orgChart1"/>
    <dgm:cxn modelId="{078461E5-35C6-4265-85F3-67DBD47520FB}" type="presOf" srcId="{E8D3C4D9-20E7-4D04-B308-FF2377697341}" destId="{81F40CAB-B2E7-48D4-A57A-2EAA660DB26C}" srcOrd="0" destOrd="0" presId="urn:microsoft.com/office/officeart/2005/8/layout/orgChart1"/>
    <dgm:cxn modelId="{1662941B-569C-429A-821D-8794B751185E}" type="presOf" srcId="{E8D3C4D9-20E7-4D04-B308-FF2377697341}" destId="{5837C438-E496-4EC9-8B7E-964ADBD07C79}" srcOrd="1" destOrd="0" presId="urn:microsoft.com/office/officeart/2005/8/layout/orgChart1"/>
    <dgm:cxn modelId="{1F0A3AB5-D909-4C17-96D9-40D3F052BCF6}" type="presParOf" srcId="{E04F8493-191C-4289-9D22-2DA0C180947C}" destId="{EFE29493-96C2-428C-9AFF-E797FFD1A14A}" srcOrd="0" destOrd="0" presId="urn:microsoft.com/office/officeart/2005/8/layout/orgChart1"/>
    <dgm:cxn modelId="{468BB5A4-3A55-4943-BEE7-74901DCD6B94}" type="presParOf" srcId="{EFE29493-96C2-428C-9AFF-E797FFD1A14A}" destId="{B5509756-9228-4E19-8FC0-112EAB631955}" srcOrd="0" destOrd="0" presId="urn:microsoft.com/office/officeart/2005/8/layout/orgChart1"/>
    <dgm:cxn modelId="{0B9F8DB0-F042-4EAA-AFDF-E596ED6CBA94}" type="presParOf" srcId="{B5509756-9228-4E19-8FC0-112EAB631955}" destId="{81F40CAB-B2E7-48D4-A57A-2EAA660DB26C}" srcOrd="0" destOrd="0" presId="urn:microsoft.com/office/officeart/2005/8/layout/orgChart1"/>
    <dgm:cxn modelId="{9E88850D-7FD1-4B5F-8267-EDF03EC48794}" type="presParOf" srcId="{B5509756-9228-4E19-8FC0-112EAB631955}" destId="{5837C438-E496-4EC9-8B7E-964ADBD07C79}" srcOrd="1" destOrd="0" presId="urn:microsoft.com/office/officeart/2005/8/layout/orgChart1"/>
    <dgm:cxn modelId="{1E661224-4472-4031-A691-638DADC2DCF6}" type="presParOf" srcId="{EFE29493-96C2-428C-9AFF-E797FFD1A14A}" destId="{FCDDC867-CC5D-42F1-B5B4-6FDEBECA15EB}" srcOrd="1" destOrd="0" presId="urn:microsoft.com/office/officeart/2005/8/layout/orgChart1"/>
    <dgm:cxn modelId="{D0E4E817-A1AC-4F3B-ACF5-B51235FCD682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1. Обухов Александр Геннадьевич – руководитель, </a:t>
          </a:r>
        </a:p>
        <a:p>
          <a:pPr algn="l">
            <a:lnSpc>
              <a:spcPct val="5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   доктор физико-математических наук, профессор.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5509756-9228-4E19-8FC0-112EAB631955}" type="pres">
      <dgm:prSet presAssocID="{E8D3C4D9-20E7-4D04-B308-FF2377697341}" presName="rootComposite1" presStyleCnt="0"/>
      <dgm:spPr/>
      <dgm:t>
        <a:bodyPr/>
        <a:lstStyle/>
        <a:p>
          <a:endParaRPr lang="ru-RU"/>
        </a:p>
      </dgm:t>
    </dgm:pt>
    <dgm:pt modelId="{81F40CAB-B2E7-48D4-A57A-2EAA660DB26C}" type="pres">
      <dgm:prSet presAssocID="{E8D3C4D9-20E7-4D04-B308-FF2377697341}" presName="rootText1" presStyleLbl="node0" presStyleIdx="0" presStyleCnt="1" custScaleX="10442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  <dgm:t>
        <a:bodyPr/>
        <a:lstStyle/>
        <a:p>
          <a:endParaRPr lang="ru-RU"/>
        </a:p>
      </dgm:t>
    </dgm:pt>
    <dgm:pt modelId="{8C6A6B0D-8613-4E4E-8866-35946B24EC05}" type="pres">
      <dgm:prSet presAssocID="{E8D3C4D9-20E7-4D04-B308-FF2377697341}" presName="hierChild3" presStyleCnt="0"/>
      <dgm:spPr/>
      <dgm:t>
        <a:bodyPr/>
        <a:lstStyle/>
        <a:p>
          <a:endParaRPr lang="ru-RU"/>
        </a:p>
      </dgm:t>
    </dgm:pt>
  </dgm:ptLst>
  <dgm:cxnLst>
    <dgm:cxn modelId="{D6C8F005-6C8E-4AAA-8C78-1D6A2E3EE7D6}" type="presOf" srcId="{210B0706-34FB-4017-8241-CEF5FE978EED}" destId="{E04F8493-191C-4289-9D22-2DA0C180947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F1EFA3B1-0F38-4B4C-84BD-F8D393CA79DC}" type="presOf" srcId="{E8D3C4D9-20E7-4D04-B308-FF2377697341}" destId="{5837C438-E496-4EC9-8B7E-964ADBD07C79}" srcOrd="1" destOrd="0" presId="urn:microsoft.com/office/officeart/2005/8/layout/orgChart1"/>
    <dgm:cxn modelId="{23514F92-DE3A-41E1-BD2D-F5EBEEEFA902}" type="presOf" srcId="{E8D3C4D9-20E7-4D04-B308-FF2377697341}" destId="{81F40CAB-B2E7-48D4-A57A-2EAA660DB26C}" srcOrd="0" destOrd="0" presId="urn:microsoft.com/office/officeart/2005/8/layout/orgChart1"/>
    <dgm:cxn modelId="{62133779-C5F7-40DF-8538-AED23AA9E4E8}" type="presParOf" srcId="{E04F8493-191C-4289-9D22-2DA0C180947C}" destId="{EFE29493-96C2-428C-9AFF-E797FFD1A14A}" srcOrd="0" destOrd="0" presId="urn:microsoft.com/office/officeart/2005/8/layout/orgChart1"/>
    <dgm:cxn modelId="{617E68E2-B3B8-4274-8D37-BE421E1B9E98}" type="presParOf" srcId="{EFE29493-96C2-428C-9AFF-E797FFD1A14A}" destId="{B5509756-9228-4E19-8FC0-112EAB631955}" srcOrd="0" destOrd="0" presId="urn:microsoft.com/office/officeart/2005/8/layout/orgChart1"/>
    <dgm:cxn modelId="{14BBDA3D-7249-4968-B85D-1974D4FE8FD1}" type="presParOf" srcId="{B5509756-9228-4E19-8FC0-112EAB631955}" destId="{81F40CAB-B2E7-48D4-A57A-2EAA660DB26C}" srcOrd="0" destOrd="0" presId="urn:microsoft.com/office/officeart/2005/8/layout/orgChart1"/>
    <dgm:cxn modelId="{39B8B9EB-7207-4745-8DAF-E842DCD81D3B}" type="presParOf" srcId="{B5509756-9228-4E19-8FC0-112EAB631955}" destId="{5837C438-E496-4EC9-8B7E-964ADBD07C79}" srcOrd="1" destOrd="0" presId="urn:microsoft.com/office/officeart/2005/8/layout/orgChart1"/>
    <dgm:cxn modelId="{ECBCC871-5A28-47E5-B5D5-7BDE3FFBD452}" type="presParOf" srcId="{EFE29493-96C2-428C-9AFF-E797FFD1A14A}" destId="{FCDDC867-CC5D-42F1-B5B4-6FDEBECA15EB}" srcOrd="1" destOrd="0" presId="urn:microsoft.com/office/officeart/2005/8/layout/orgChart1"/>
    <dgm:cxn modelId="{4D0DCB54-7E0F-4553-BB68-99BBDEF6650F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2. Чунихин Сергей Александрович – </a:t>
          </a:r>
        </a:p>
        <a:p>
          <a:pPr algn="l">
            <a:lnSpc>
              <a:spcPct val="5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  кандидат геолого-минералогических наук, доцент.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5509756-9228-4E19-8FC0-112EAB631955}" type="pres">
      <dgm:prSet presAssocID="{E8D3C4D9-20E7-4D04-B308-FF2377697341}" presName="rootComposite1" presStyleCnt="0"/>
      <dgm:spPr/>
      <dgm:t>
        <a:bodyPr/>
        <a:lstStyle/>
        <a:p>
          <a:endParaRPr lang="ru-RU"/>
        </a:p>
      </dgm:t>
    </dgm:pt>
    <dgm:pt modelId="{81F40CAB-B2E7-48D4-A57A-2EAA660DB26C}" type="pres">
      <dgm:prSet presAssocID="{E8D3C4D9-20E7-4D04-B308-FF2377697341}" presName="rootText1" presStyleLbl="node0" presStyleIdx="0" presStyleCnt="1" custScaleX="10442" custScaleY="2462" custLinFactNeighborX="0" custLinFactNeighborY="-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  <dgm:t>
        <a:bodyPr/>
        <a:lstStyle/>
        <a:p>
          <a:endParaRPr lang="ru-RU"/>
        </a:p>
      </dgm:t>
    </dgm:pt>
    <dgm:pt modelId="{8C6A6B0D-8613-4E4E-8866-35946B24EC05}" type="pres">
      <dgm:prSet presAssocID="{E8D3C4D9-20E7-4D04-B308-FF2377697341}" presName="hierChild3" presStyleCnt="0"/>
      <dgm:spPr/>
      <dgm:t>
        <a:bodyPr/>
        <a:lstStyle/>
        <a:p>
          <a:endParaRPr lang="ru-RU"/>
        </a:p>
      </dgm:t>
    </dgm:pt>
  </dgm:ptLst>
  <dgm:cxnLst>
    <dgm:cxn modelId="{F69FDA3E-0F95-46F1-9417-15D271412D0C}" type="presOf" srcId="{210B0706-34FB-4017-8241-CEF5FE978EED}" destId="{E04F8493-191C-4289-9D22-2DA0C180947C}" srcOrd="0" destOrd="0" presId="urn:microsoft.com/office/officeart/2005/8/layout/orgChart1"/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9F154EAE-3F94-4CC5-BEAC-019A3D3B3986}" type="presOf" srcId="{E8D3C4D9-20E7-4D04-B308-FF2377697341}" destId="{81F40CAB-B2E7-48D4-A57A-2EAA660DB26C}" srcOrd="0" destOrd="0" presId="urn:microsoft.com/office/officeart/2005/8/layout/orgChart1"/>
    <dgm:cxn modelId="{3AB964EC-960E-4445-A751-73DB7EE58DD3}" type="presOf" srcId="{E8D3C4D9-20E7-4D04-B308-FF2377697341}" destId="{5837C438-E496-4EC9-8B7E-964ADBD07C79}" srcOrd="1" destOrd="0" presId="urn:microsoft.com/office/officeart/2005/8/layout/orgChart1"/>
    <dgm:cxn modelId="{B049F8EA-F6E6-4D9B-9322-D525812821FB}" type="presParOf" srcId="{E04F8493-191C-4289-9D22-2DA0C180947C}" destId="{EFE29493-96C2-428C-9AFF-E797FFD1A14A}" srcOrd="0" destOrd="0" presId="urn:microsoft.com/office/officeart/2005/8/layout/orgChart1"/>
    <dgm:cxn modelId="{19FB2F7C-3287-4AD4-A6F3-D2DF418F001B}" type="presParOf" srcId="{EFE29493-96C2-428C-9AFF-E797FFD1A14A}" destId="{B5509756-9228-4E19-8FC0-112EAB631955}" srcOrd="0" destOrd="0" presId="urn:microsoft.com/office/officeart/2005/8/layout/orgChart1"/>
    <dgm:cxn modelId="{C7AC24E1-06AD-4CF0-BAF7-555F2157FCA0}" type="presParOf" srcId="{B5509756-9228-4E19-8FC0-112EAB631955}" destId="{81F40CAB-B2E7-48D4-A57A-2EAA660DB26C}" srcOrd="0" destOrd="0" presId="urn:microsoft.com/office/officeart/2005/8/layout/orgChart1"/>
    <dgm:cxn modelId="{8CFBCDE5-2687-4FA0-A333-C587511CDAA0}" type="presParOf" srcId="{B5509756-9228-4E19-8FC0-112EAB631955}" destId="{5837C438-E496-4EC9-8B7E-964ADBD07C79}" srcOrd="1" destOrd="0" presId="urn:microsoft.com/office/officeart/2005/8/layout/orgChart1"/>
    <dgm:cxn modelId="{1DFA7BA0-2CC2-4423-98C7-EC6998D3E577}" type="presParOf" srcId="{EFE29493-96C2-428C-9AFF-E797FFD1A14A}" destId="{FCDDC867-CC5D-42F1-B5B4-6FDEBECA15EB}" srcOrd="1" destOrd="0" presId="urn:microsoft.com/office/officeart/2005/8/layout/orgChart1"/>
    <dgm:cxn modelId="{ECC64C54-0635-4FF8-8876-162325D0528F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Аннотация проекта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В рамках данного фундаментального научного исследования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предполагается создание математической модели и проведение численных расчетов сложных трехмерных нестационарных течений вязкого сжимаемого теплопроводного газа на неоднородных участках трубопроводов»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.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5509756-9228-4E19-8FC0-112EAB631955}" type="pres">
      <dgm:prSet presAssocID="{E8D3C4D9-20E7-4D04-B308-FF2377697341}" presName="rootComposite1" presStyleCnt="0"/>
      <dgm:spPr/>
      <dgm:t>
        <a:bodyPr/>
        <a:lstStyle/>
        <a:p>
          <a:endParaRPr lang="ru-RU"/>
        </a:p>
      </dgm:t>
    </dgm:pt>
    <dgm:pt modelId="{81F40CAB-B2E7-48D4-A57A-2EAA660DB26C}" type="pres">
      <dgm:prSet presAssocID="{E8D3C4D9-20E7-4D04-B308-FF2377697341}" presName="rootText1" presStyleLbl="node0" presStyleIdx="0" presStyleCnt="1" custScaleX="11322" custScaleY="4742" custLinFactNeighborY="-1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  <dgm:t>
        <a:bodyPr/>
        <a:lstStyle/>
        <a:p>
          <a:endParaRPr lang="ru-RU"/>
        </a:p>
      </dgm:t>
    </dgm:pt>
    <dgm:pt modelId="{8C6A6B0D-8613-4E4E-8866-35946B24EC05}" type="pres">
      <dgm:prSet presAssocID="{E8D3C4D9-20E7-4D04-B308-FF2377697341}" presName="hierChild3" presStyleCnt="0"/>
      <dgm:spPr/>
      <dgm:t>
        <a:bodyPr/>
        <a:lstStyle/>
        <a:p>
          <a:endParaRPr lang="ru-RU"/>
        </a:p>
      </dgm:t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C2CF89DD-DDD5-4D01-8A56-5FF2C1B1BC9B}" type="presOf" srcId="{E8D3C4D9-20E7-4D04-B308-FF2377697341}" destId="{5837C438-E496-4EC9-8B7E-964ADBD07C79}" srcOrd="1" destOrd="0" presId="urn:microsoft.com/office/officeart/2005/8/layout/orgChart1"/>
    <dgm:cxn modelId="{03AD9CE5-3E4D-4FDC-ABD4-885619D1384F}" type="presOf" srcId="{E8D3C4D9-20E7-4D04-B308-FF2377697341}" destId="{81F40CAB-B2E7-48D4-A57A-2EAA660DB26C}" srcOrd="0" destOrd="0" presId="urn:microsoft.com/office/officeart/2005/8/layout/orgChart1"/>
    <dgm:cxn modelId="{557E5D94-BF8D-4C65-AD05-B4F3FBB7EE0E}" type="presOf" srcId="{210B0706-34FB-4017-8241-CEF5FE978EED}" destId="{E04F8493-191C-4289-9D22-2DA0C180947C}" srcOrd="0" destOrd="0" presId="urn:microsoft.com/office/officeart/2005/8/layout/orgChart1"/>
    <dgm:cxn modelId="{614D37EF-921D-4F62-85C8-3A7BF1181DAC}" type="presParOf" srcId="{E04F8493-191C-4289-9D22-2DA0C180947C}" destId="{EFE29493-96C2-428C-9AFF-E797FFD1A14A}" srcOrd="0" destOrd="0" presId="urn:microsoft.com/office/officeart/2005/8/layout/orgChart1"/>
    <dgm:cxn modelId="{60F719A5-C5EF-4166-B8AC-AB9B40873BAB}" type="presParOf" srcId="{EFE29493-96C2-428C-9AFF-E797FFD1A14A}" destId="{B5509756-9228-4E19-8FC0-112EAB631955}" srcOrd="0" destOrd="0" presId="urn:microsoft.com/office/officeart/2005/8/layout/orgChart1"/>
    <dgm:cxn modelId="{097717DC-8252-4B1D-8510-04DBB97C9651}" type="presParOf" srcId="{B5509756-9228-4E19-8FC0-112EAB631955}" destId="{81F40CAB-B2E7-48D4-A57A-2EAA660DB26C}" srcOrd="0" destOrd="0" presId="urn:microsoft.com/office/officeart/2005/8/layout/orgChart1"/>
    <dgm:cxn modelId="{52CAA17C-388C-4EA3-9002-890F179C37D3}" type="presParOf" srcId="{B5509756-9228-4E19-8FC0-112EAB631955}" destId="{5837C438-E496-4EC9-8B7E-964ADBD07C79}" srcOrd="1" destOrd="0" presId="urn:microsoft.com/office/officeart/2005/8/layout/orgChart1"/>
    <dgm:cxn modelId="{0C2CF903-E46C-42AC-9829-1D85BCE4C5CB}" type="presParOf" srcId="{EFE29493-96C2-428C-9AFF-E797FFD1A14A}" destId="{FCDDC867-CC5D-42F1-B5B4-6FDEBECA15EB}" srcOrd="1" destOrd="0" presId="urn:microsoft.com/office/officeart/2005/8/layout/orgChart1"/>
    <dgm:cxn modelId="{51591AB5-1C64-4BE0-BD37-EC17379893B1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78BB04-1BF7-423C-9E32-61F75FB17D55}">
      <dgm:prSet custT="1"/>
      <dgm:spPr/>
      <dgm:t>
        <a:bodyPr/>
        <a:lstStyle/>
        <a:p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Общая продолжительность выполнения НИОКР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:  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3 года.</a:t>
          </a:r>
          <a:endParaRPr lang="ru-RU" sz="2000" b="1" i="1" kern="12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DA69685A-7C28-4DB4-8558-730B5DE26BE9}" type="parTrans" cxnId="{D424650B-3295-418F-9918-84F99D1CA69B}">
      <dgm:prSet/>
      <dgm:spPr/>
      <dgm:t>
        <a:bodyPr/>
        <a:lstStyle/>
        <a:p>
          <a:endParaRPr lang="ru-RU"/>
        </a:p>
      </dgm:t>
    </dgm:pt>
    <dgm:pt modelId="{FD042285-3167-4123-97E6-626B16EEE4CC}" type="sibTrans" cxnId="{D424650B-3295-418F-9918-84F99D1CA69B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A46C76-3F65-48ED-8FA8-5C92D998ABB6}" type="pres">
      <dgm:prSet presAssocID="{2678BB04-1BF7-423C-9E32-61F75FB17D55}" presName="hierRoot1" presStyleCnt="0">
        <dgm:presLayoutVars>
          <dgm:hierBranch val="init"/>
        </dgm:presLayoutVars>
      </dgm:prSet>
      <dgm:spPr/>
    </dgm:pt>
    <dgm:pt modelId="{D12385C9-8E1F-49F9-86F4-021C97D869DD}" type="pres">
      <dgm:prSet presAssocID="{2678BB04-1BF7-423C-9E32-61F75FB17D55}" presName="rootComposite1" presStyleCnt="0"/>
      <dgm:spPr/>
    </dgm:pt>
    <dgm:pt modelId="{8BA4DD90-F2F1-43CF-A6FF-59F3CDBAB1FE}" type="pres">
      <dgm:prSet presAssocID="{2678BB04-1BF7-423C-9E32-61F75FB17D55}" presName="rootText1" presStyleLbl="node0" presStyleIdx="0" presStyleCnt="1" custScaleX="714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8A473-59E2-4C84-8AE5-742FAB9D917A}" type="pres">
      <dgm:prSet presAssocID="{2678BB04-1BF7-423C-9E32-61F75FB17D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F1184C-C91C-4310-B633-7538AFC331FA}" type="pres">
      <dgm:prSet presAssocID="{2678BB04-1BF7-423C-9E32-61F75FB17D55}" presName="hierChild2" presStyleCnt="0"/>
      <dgm:spPr/>
    </dgm:pt>
    <dgm:pt modelId="{95BB33A5-DDD6-424B-9DF8-192D757772A4}" type="pres">
      <dgm:prSet presAssocID="{2678BB04-1BF7-423C-9E32-61F75FB17D55}" presName="hierChild3" presStyleCnt="0"/>
      <dgm:spPr/>
    </dgm:pt>
  </dgm:ptLst>
  <dgm:cxnLst>
    <dgm:cxn modelId="{E47B3C7E-A929-46F3-955F-C8C85C791C5C}" type="presOf" srcId="{2678BB04-1BF7-423C-9E32-61F75FB17D55}" destId="{8BA4DD90-F2F1-43CF-A6FF-59F3CDBAB1FE}" srcOrd="0" destOrd="0" presId="urn:microsoft.com/office/officeart/2005/8/layout/orgChart1"/>
    <dgm:cxn modelId="{C8B06D1E-2E52-4FFB-9C7E-3EF6C9A74A35}" type="presOf" srcId="{2678BB04-1BF7-423C-9E32-61F75FB17D55}" destId="{1F58A473-59E2-4C84-8AE5-742FAB9D917A}" srcOrd="1" destOrd="0" presId="urn:microsoft.com/office/officeart/2005/8/layout/orgChart1"/>
    <dgm:cxn modelId="{5A7C5CFF-B522-46A7-B601-EECEEB5CA28E}" type="presOf" srcId="{210B0706-34FB-4017-8241-CEF5FE978EED}" destId="{E04F8493-191C-4289-9D22-2DA0C180947C}" srcOrd="0" destOrd="0" presId="urn:microsoft.com/office/officeart/2005/8/layout/orgChart1"/>
    <dgm:cxn modelId="{D424650B-3295-418F-9918-84F99D1CA69B}" srcId="{210B0706-34FB-4017-8241-CEF5FE978EED}" destId="{2678BB04-1BF7-423C-9E32-61F75FB17D55}" srcOrd="0" destOrd="0" parTransId="{DA69685A-7C28-4DB4-8558-730B5DE26BE9}" sibTransId="{FD042285-3167-4123-97E6-626B16EEE4CC}"/>
    <dgm:cxn modelId="{89C06650-4059-4514-8D6F-8C9CB11CFE75}" type="presParOf" srcId="{E04F8493-191C-4289-9D22-2DA0C180947C}" destId="{A7A46C76-3F65-48ED-8FA8-5C92D998ABB6}" srcOrd="0" destOrd="0" presId="urn:microsoft.com/office/officeart/2005/8/layout/orgChart1"/>
    <dgm:cxn modelId="{179034EF-EBED-492D-859D-808BFBB9078E}" type="presParOf" srcId="{A7A46C76-3F65-48ED-8FA8-5C92D998ABB6}" destId="{D12385C9-8E1F-49F9-86F4-021C97D869DD}" srcOrd="0" destOrd="0" presId="urn:microsoft.com/office/officeart/2005/8/layout/orgChart1"/>
    <dgm:cxn modelId="{0F7C1987-6017-4354-8C99-EA388142B7CB}" type="presParOf" srcId="{D12385C9-8E1F-49F9-86F4-021C97D869DD}" destId="{8BA4DD90-F2F1-43CF-A6FF-59F3CDBAB1FE}" srcOrd="0" destOrd="0" presId="urn:microsoft.com/office/officeart/2005/8/layout/orgChart1"/>
    <dgm:cxn modelId="{AF5AB405-F22A-48A4-8020-1554B861D5E8}" type="presParOf" srcId="{D12385C9-8E1F-49F9-86F4-021C97D869DD}" destId="{1F58A473-59E2-4C84-8AE5-742FAB9D917A}" srcOrd="1" destOrd="0" presId="urn:microsoft.com/office/officeart/2005/8/layout/orgChart1"/>
    <dgm:cxn modelId="{3D93DFBB-1044-4985-A596-A2B17AA1E972}" type="presParOf" srcId="{A7A46C76-3F65-48ED-8FA8-5C92D998ABB6}" destId="{D6F1184C-C91C-4310-B633-7538AFC331FA}" srcOrd="1" destOrd="0" presId="urn:microsoft.com/office/officeart/2005/8/layout/orgChart1"/>
    <dgm:cxn modelId="{3D1AE4E8-6C87-45F3-B2AE-A4A37C0348A6}" type="presParOf" srcId="{A7A46C76-3F65-48ED-8FA8-5C92D998ABB6}" destId="{95BB33A5-DDD6-424B-9DF8-192D757772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52E601-865D-45DC-AD86-62B97FC6600E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8F9A01A-9F67-4D4D-99E2-9DF35F3F618A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Актуальность </a:t>
          </a:r>
          <a:b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</a:b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проведения НИОКР </a:t>
          </a:r>
        </a:p>
        <a:p>
          <a:pPr>
            <a:lnSpc>
              <a:spcPct val="5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и реализации проекта в целом </a:t>
          </a:r>
        </a:p>
      </dgm:t>
    </dgm:pt>
    <dgm:pt modelId="{32B09596-0C7B-4674-86AD-D4188E3150D7}" type="parTrans" cxnId="{A2E342A3-7CC4-46AD-8117-0B28EB09EB3A}">
      <dgm:prSet/>
      <dgm:spPr/>
      <dgm:t>
        <a:bodyPr/>
        <a:lstStyle/>
        <a:p>
          <a:endParaRPr lang="ru-RU"/>
        </a:p>
      </dgm:t>
    </dgm:pt>
    <dgm:pt modelId="{5B048C7A-D9B5-4ABB-B12F-E4BAE92F3053}" type="sibTrans" cxnId="{A2E342A3-7CC4-46AD-8117-0B28EB09EB3A}">
      <dgm:prSet/>
      <dgm:spPr/>
      <dgm:t>
        <a:bodyPr/>
        <a:lstStyle/>
        <a:p>
          <a:endParaRPr lang="ru-RU"/>
        </a:p>
      </dgm:t>
    </dgm:pt>
    <dgm:pt modelId="{63F81668-7807-432E-B9C8-B39CE8F60BF6}">
      <dgm:prSet phldrT="[Текст]" custT="1"/>
      <dgm:spPr/>
      <dgm:t>
        <a:bodyPr/>
        <a:lstStyle/>
        <a:p>
          <a:pPr rtl="0"/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Обусловлена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отсутствием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убедительной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теории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, адекватно описывающей сложные течения в трубопроводах сжимаемой сплошной среды со свойствами вязкости и теплопроводности в нестационарном и трехмерном случае.</a:t>
          </a:r>
        </a:p>
      </dgm:t>
    </dgm:pt>
    <dgm:pt modelId="{F3A0BC59-B7B8-4324-AC69-F59344678941}" type="parTrans" cxnId="{01FD289D-AA31-4852-A24F-F62E80D46FF9}">
      <dgm:prSet/>
      <dgm:spPr/>
      <dgm:t>
        <a:bodyPr/>
        <a:lstStyle/>
        <a:p>
          <a:endParaRPr lang="ru-RU"/>
        </a:p>
      </dgm:t>
    </dgm:pt>
    <dgm:pt modelId="{45CBBDDA-C63F-4C4D-93BB-10BF88EF0590}" type="sibTrans" cxnId="{01FD289D-AA31-4852-A24F-F62E80D46FF9}">
      <dgm:prSet/>
      <dgm:spPr/>
      <dgm:t>
        <a:bodyPr/>
        <a:lstStyle/>
        <a:p>
          <a:endParaRPr lang="ru-RU"/>
        </a:p>
      </dgm:t>
    </dgm:pt>
    <dgm:pt modelId="{3BE8B91D-259D-42AA-B11D-094AE027B2E4}">
      <dgm:prSet phldrT="[Текст]" custT="1"/>
      <dgm:spPr/>
      <dgm:t>
        <a:bodyPr/>
        <a:lstStyle/>
        <a:p>
          <a:pPr rtl="0"/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Создание такой теории представляет собой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серьезную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и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актуальную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задачу, как с точки зрения математического обоснования, так и с вычислительной точки зрения.</a:t>
          </a:r>
        </a:p>
      </dgm:t>
    </dgm:pt>
    <dgm:pt modelId="{F29A6FEB-DA5C-4379-AC2F-593EB51778C8}" type="parTrans" cxnId="{56B19BA1-B5F7-461C-93AB-2E3082ECDBA4}">
      <dgm:prSet/>
      <dgm:spPr/>
      <dgm:t>
        <a:bodyPr/>
        <a:lstStyle/>
        <a:p>
          <a:endParaRPr lang="ru-RU"/>
        </a:p>
      </dgm:t>
    </dgm:pt>
    <dgm:pt modelId="{7A761826-4C98-4D8D-A5F0-C995C76E108F}" type="sibTrans" cxnId="{56B19BA1-B5F7-461C-93AB-2E3082ECDBA4}">
      <dgm:prSet/>
      <dgm:spPr/>
      <dgm:t>
        <a:bodyPr/>
        <a:lstStyle/>
        <a:p>
          <a:endParaRPr lang="ru-RU"/>
        </a:p>
      </dgm:t>
    </dgm:pt>
    <dgm:pt modelId="{C2A62A45-C34E-4D3D-A3E3-14EE753FDD5C}">
      <dgm:prSet phldrT="[Текст]" custT="1"/>
      <dgm:spPr/>
      <dgm:t>
        <a:bodyPr/>
        <a:lstStyle/>
        <a:p>
          <a:pPr rtl="0"/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Результаты исследований на основе адекватных моделей могут быть взяты за основу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повышения эффективности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 трубопроводных систем и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сокращения энергетических затрат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, поскольку они более соответствуют реальным условиям эксплуатации.</a:t>
          </a:r>
        </a:p>
      </dgm:t>
    </dgm:pt>
    <dgm:pt modelId="{C25D91EA-E48B-4790-A3A6-0A32BC2F211C}" type="parTrans" cxnId="{28912D4A-0BB4-4DCD-AF42-16BE44B61FA9}">
      <dgm:prSet/>
      <dgm:spPr/>
      <dgm:t>
        <a:bodyPr/>
        <a:lstStyle/>
        <a:p>
          <a:endParaRPr lang="ru-RU"/>
        </a:p>
      </dgm:t>
    </dgm:pt>
    <dgm:pt modelId="{B0A8E2E1-5C92-4E53-A8A5-1B3DDBD94B5C}" type="sibTrans" cxnId="{28912D4A-0BB4-4DCD-AF42-16BE44B61FA9}">
      <dgm:prSet/>
      <dgm:spPr/>
      <dgm:t>
        <a:bodyPr/>
        <a:lstStyle/>
        <a:p>
          <a:endParaRPr lang="ru-RU"/>
        </a:p>
      </dgm:t>
    </dgm:pt>
    <dgm:pt modelId="{2CC373B7-76C5-4E50-BF93-F79E46DFFEF3}" type="pres">
      <dgm:prSet presAssocID="{A752E601-865D-45DC-AD86-62B97FC660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730566-AAF1-4E7C-A316-76F4B8BE3961}" type="pres">
      <dgm:prSet presAssocID="{78F9A01A-9F67-4D4D-99E2-9DF35F3F618A}" presName="hierRoot1" presStyleCnt="0">
        <dgm:presLayoutVars>
          <dgm:hierBranch val="init"/>
        </dgm:presLayoutVars>
      </dgm:prSet>
      <dgm:spPr/>
    </dgm:pt>
    <dgm:pt modelId="{A2B96686-7069-43DF-BD7D-E5B9F8A385F5}" type="pres">
      <dgm:prSet presAssocID="{78F9A01A-9F67-4D4D-99E2-9DF35F3F618A}" presName="rootComposite1" presStyleCnt="0"/>
      <dgm:spPr/>
    </dgm:pt>
    <dgm:pt modelId="{084C5E69-2528-403C-B8DC-C72035D2931C}" type="pres">
      <dgm:prSet presAssocID="{78F9A01A-9F67-4D4D-99E2-9DF35F3F618A}" presName="rootText1" presStyleLbl="node0" presStyleIdx="0" presStyleCnt="1" custScaleX="494144" custScaleY="194797" custLinFactY="-9082" custLinFactNeighborX="-670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E5648-A0A0-4B18-8657-AB5715E31C02}" type="pres">
      <dgm:prSet presAssocID="{78F9A01A-9F67-4D4D-99E2-9DF35F3F61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80FE04-F8AD-476E-8ED4-286E40FC1600}" type="pres">
      <dgm:prSet presAssocID="{78F9A01A-9F67-4D4D-99E2-9DF35F3F618A}" presName="hierChild2" presStyleCnt="0"/>
      <dgm:spPr/>
    </dgm:pt>
    <dgm:pt modelId="{B5067A3C-493F-43F3-BBAA-57D7A12C15A5}" type="pres">
      <dgm:prSet presAssocID="{F3A0BC59-B7B8-4324-AC69-F5934467894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37FF6EF-D97A-477F-96E3-D41791478FD5}" type="pres">
      <dgm:prSet presAssocID="{63F81668-7807-432E-B9C8-B39CE8F60BF6}" presName="hierRoot2" presStyleCnt="0">
        <dgm:presLayoutVars>
          <dgm:hierBranch val="init"/>
        </dgm:presLayoutVars>
      </dgm:prSet>
      <dgm:spPr/>
    </dgm:pt>
    <dgm:pt modelId="{98162595-9D9F-4C5F-8B7F-15D609DB869E}" type="pres">
      <dgm:prSet presAssocID="{63F81668-7807-432E-B9C8-B39CE8F60BF6}" presName="rootComposite" presStyleCnt="0"/>
      <dgm:spPr/>
    </dgm:pt>
    <dgm:pt modelId="{6F3136B4-EA77-469A-A03A-4D8904B7F886}" type="pres">
      <dgm:prSet presAssocID="{63F81668-7807-432E-B9C8-B39CE8F60BF6}" presName="rootText" presStyleLbl="node2" presStyleIdx="0" presStyleCnt="3" custScaleX="282582" custScaleY="409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1935C3-EC33-498E-BFA4-0783D41372D2}" type="pres">
      <dgm:prSet presAssocID="{63F81668-7807-432E-B9C8-B39CE8F60BF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98C35CA-100F-44B6-9C7C-7BF85B68DD09}" type="pres">
      <dgm:prSet presAssocID="{63F81668-7807-432E-B9C8-B39CE8F60BF6}" presName="hierChild4" presStyleCnt="0"/>
      <dgm:spPr/>
    </dgm:pt>
    <dgm:pt modelId="{AF8BD59D-3E6D-4652-9D2E-4642A4835B02}" type="pres">
      <dgm:prSet presAssocID="{63F81668-7807-432E-B9C8-B39CE8F60BF6}" presName="hierChild5" presStyleCnt="0"/>
      <dgm:spPr/>
    </dgm:pt>
    <dgm:pt modelId="{2D48EF56-AD78-4279-9B20-83FAD0A8D065}" type="pres">
      <dgm:prSet presAssocID="{F29A6FEB-DA5C-4379-AC2F-593EB51778C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78F03AE-5207-461F-92D6-DC4A75674804}" type="pres">
      <dgm:prSet presAssocID="{3BE8B91D-259D-42AA-B11D-094AE027B2E4}" presName="hierRoot2" presStyleCnt="0">
        <dgm:presLayoutVars>
          <dgm:hierBranch val="init"/>
        </dgm:presLayoutVars>
      </dgm:prSet>
      <dgm:spPr/>
    </dgm:pt>
    <dgm:pt modelId="{E8FF9AD4-D74B-4C3F-9B15-2368C28501E0}" type="pres">
      <dgm:prSet presAssocID="{3BE8B91D-259D-42AA-B11D-094AE027B2E4}" presName="rootComposite" presStyleCnt="0"/>
      <dgm:spPr/>
    </dgm:pt>
    <dgm:pt modelId="{B0643780-2116-4BD8-B8A5-447485619B37}" type="pres">
      <dgm:prSet presAssocID="{3BE8B91D-259D-42AA-B11D-094AE027B2E4}" presName="rootText" presStyleLbl="node2" presStyleIdx="1" presStyleCnt="3" custScaleX="276787" custScaleY="409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D1C968-3300-4234-BE58-F586BECEA8DD}" type="pres">
      <dgm:prSet presAssocID="{3BE8B91D-259D-42AA-B11D-094AE027B2E4}" presName="rootConnector" presStyleLbl="node2" presStyleIdx="1" presStyleCnt="3"/>
      <dgm:spPr/>
      <dgm:t>
        <a:bodyPr/>
        <a:lstStyle/>
        <a:p>
          <a:endParaRPr lang="ru-RU"/>
        </a:p>
      </dgm:t>
    </dgm:pt>
    <dgm:pt modelId="{E0C803C1-7E00-42FB-99E5-F1F54C84A078}" type="pres">
      <dgm:prSet presAssocID="{3BE8B91D-259D-42AA-B11D-094AE027B2E4}" presName="hierChild4" presStyleCnt="0"/>
      <dgm:spPr/>
    </dgm:pt>
    <dgm:pt modelId="{29816663-EF20-4CBF-B5C4-147AD1BA1012}" type="pres">
      <dgm:prSet presAssocID="{3BE8B91D-259D-42AA-B11D-094AE027B2E4}" presName="hierChild5" presStyleCnt="0"/>
      <dgm:spPr/>
    </dgm:pt>
    <dgm:pt modelId="{D0187E0E-0679-41A5-9738-5B8007A9FC1F}" type="pres">
      <dgm:prSet presAssocID="{C25D91EA-E48B-4790-A3A6-0A32BC2F211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5D06563-3AE3-49D8-AA54-AFD9EB3014A7}" type="pres">
      <dgm:prSet presAssocID="{C2A62A45-C34E-4D3D-A3E3-14EE753FDD5C}" presName="hierRoot2" presStyleCnt="0">
        <dgm:presLayoutVars>
          <dgm:hierBranch val="init"/>
        </dgm:presLayoutVars>
      </dgm:prSet>
      <dgm:spPr/>
    </dgm:pt>
    <dgm:pt modelId="{BA798253-9140-4FBA-ACFD-B6FA62A3920A}" type="pres">
      <dgm:prSet presAssocID="{C2A62A45-C34E-4D3D-A3E3-14EE753FDD5C}" presName="rootComposite" presStyleCnt="0"/>
      <dgm:spPr/>
    </dgm:pt>
    <dgm:pt modelId="{70BE51F4-C942-4ACC-8913-DDD5007AA0AA}" type="pres">
      <dgm:prSet presAssocID="{C2A62A45-C34E-4D3D-A3E3-14EE753FDD5C}" presName="rootText" presStyleLbl="node2" presStyleIdx="2" presStyleCnt="3" custScaleX="294611" custScaleY="40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45BEF-17FA-4CD3-8DC0-10194904BE4D}" type="pres">
      <dgm:prSet presAssocID="{C2A62A45-C34E-4D3D-A3E3-14EE753FDD5C}" presName="rootConnector" presStyleLbl="node2" presStyleIdx="2" presStyleCnt="3"/>
      <dgm:spPr/>
      <dgm:t>
        <a:bodyPr/>
        <a:lstStyle/>
        <a:p>
          <a:endParaRPr lang="ru-RU"/>
        </a:p>
      </dgm:t>
    </dgm:pt>
    <dgm:pt modelId="{4A92C571-FC5E-4508-9A6B-D571DDA03E02}" type="pres">
      <dgm:prSet presAssocID="{C2A62A45-C34E-4D3D-A3E3-14EE753FDD5C}" presName="hierChild4" presStyleCnt="0"/>
      <dgm:spPr/>
    </dgm:pt>
    <dgm:pt modelId="{B6C72217-540A-4B73-BF76-3A7130AE977E}" type="pres">
      <dgm:prSet presAssocID="{C2A62A45-C34E-4D3D-A3E3-14EE753FDD5C}" presName="hierChild5" presStyleCnt="0"/>
      <dgm:spPr/>
    </dgm:pt>
    <dgm:pt modelId="{0F852C4C-3772-47E0-B340-FCCEC770E2F7}" type="pres">
      <dgm:prSet presAssocID="{78F9A01A-9F67-4D4D-99E2-9DF35F3F618A}" presName="hierChild3" presStyleCnt="0"/>
      <dgm:spPr/>
    </dgm:pt>
  </dgm:ptLst>
  <dgm:cxnLst>
    <dgm:cxn modelId="{6F58FE1A-B3EE-445C-84BC-4D64DF0B7BFD}" type="presOf" srcId="{F3A0BC59-B7B8-4324-AC69-F59344678941}" destId="{B5067A3C-493F-43F3-BBAA-57D7A12C15A5}" srcOrd="0" destOrd="0" presId="urn:microsoft.com/office/officeart/2005/8/layout/orgChart1"/>
    <dgm:cxn modelId="{6842A623-7AB0-4C67-B025-FBDF07AFFFEC}" type="presOf" srcId="{C25D91EA-E48B-4790-A3A6-0A32BC2F211C}" destId="{D0187E0E-0679-41A5-9738-5B8007A9FC1F}" srcOrd="0" destOrd="0" presId="urn:microsoft.com/office/officeart/2005/8/layout/orgChart1"/>
    <dgm:cxn modelId="{01FD289D-AA31-4852-A24F-F62E80D46FF9}" srcId="{78F9A01A-9F67-4D4D-99E2-9DF35F3F618A}" destId="{63F81668-7807-432E-B9C8-B39CE8F60BF6}" srcOrd="0" destOrd="0" parTransId="{F3A0BC59-B7B8-4324-AC69-F59344678941}" sibTransId="{45CBBDDA-C63F-4C4D-93BB-10BF88EF0590}"/>
    <dgm:cxn modelId="{CF2389D3-1BE3-49A0-8B82-4B15E90B5C0C}" type="presOf" srcId="{F29A6FEB-DA5C-4379-AC2F-593EB51778C8}" destId="{2D48EF56-AD78-4279-9B20-83FAD0A8D065}" srcOrd="0" destOrd="0" presId="urn:microsoft.com/office/officeart/2005/8/layout/orgChart1"/>
    <dgm:cxn modelId="{140001AE-64B4-4942-A6D2-93CA76BDA3C6}" type="presOf" srcId="{78F9A01A-9F67-4D4D-99E2-9DF35F3F618A}" destId="{084C5E69-2528-403C-B8DC-C72035D2931C}" srcOrd="0" destOrd="0" presId="urn:microsoft.com/office/officeart/2005/8/layout/orgChart1"/>
    <dgm:cxn modelId="{A2E342A3-7CC4-46AD-8117-0B28EB09EB3A}" srcId="{A752E601-865D-45DC-AD86-62B97FC6600E}" destId="{78F9A01A-9F67-4D4D-99E2-9DF35F3F618A}" srcOrd="0" destOrd="0" parTransId="{32B09596-0C7B-4674-86AD-D4188E3150D7}" sibTransId="{5B048C7A-D9B5-4ABB-B12F-E4BAE92F3053}"/>
    <dgm:cxn modelId="{56B19BA1-B5F7-461C-93AB-2E3082ECDBA4}" srcId="{78F9A01A-9F67-4D4D-99E2-9DF35F3F618A}" destId="{3BE8B91D-259D-42AA-B11D-094AE027B2E4}" srcOrd="1" destOrd="0" parTransId="{F29A6FEB-DA5C-4379-AC2F-593EB51778C8}" sibTransId="{7A761826-4C98-4D8D-A5F0-C995C76E108F}"/>
    <dgm:cxn modelId="{28912D4A-0BB4-4DCD-AF42-16BE44B61FA9}" srcId="{78F9A01A-9F67-4D4D-99E2-9DF35F3F618A}" destId="{C2A62A45-C34E-4D3D-A3E3-14EE753FDD5C}" srcOrd="2" destOrd="0" parTransId="{C25D91EA-E48B-4790-A3A6-0A32BC2F211C}" sibTransId="{B0A8E2E1-5C92-4E53-A8A5-1B3DDBD94B5C}"/>
    <dgm:cxn modelId="{D69BD426-E114-4DAC-94A2-C5CBB4D806D0}" type="presOf" srcId="{A752E601-865D-45DC-AD86-62B97FC6600E}" destId="{2CC373B7-76C5-4E50-BF93-F79E46DFFEF3}" srcOrd="0" destOrd="0" presId="urn:microsoft.com/office/officeart/2005/8/layout/orgChart1"/>
    <dgm:cxn modelId="{3D769F17-8EA0-4F3A-B7F6-BC177D894001}" type="presOf" srcId="{C2A62A45-C34E-4D3D-A3E3-14EE753FDD5C}" destId="{70BE51F4-C942-4ACC-8913-DDD5007AA0AA}" srcOrd="0" destOrd="0" presId="urn:microsoft.com/office/officeart/2005/8/layout/orgChart1"/>
    <dgm:cxn modelId="{88D84928-3059-4832-8280-8300ACFE1D0B}" type="presOf" srcId="{3BE8B91D-259D-42AA-B11D-094AE027B2E4}" destId="{B0643780-2116-4BD8-B8A5-447485619B37}" srcOrd="0" destOrd="0" presId="urn:microsoft.com/office/officeart/2005/8/layout/orgChart1"/>
    <dgm:cxn modelId="{0FD41939-DA5A-4B7D-A138-343D89F41364}" type="presOf" srcId="{78F9A01A-9F67-4D4D-99E2-9DF35F3F618A}" destId="{267E5648-A0A0-4B18-8657-AB5715E31C02}" srcOrd="1" destOrd="0" presId="urn:microsoft.com/office/officeart/2005/8/layout/orgChart1"/>
    <dgm:cxn modelId="{A7D8DA18-32F7-42FA-AED9-CAE24B22C006}" type="presOf" srcId="{63F81668-7807-432E-B9C8-B39CE8F60BF6}" destId="{6F3136B4-EA77-469A-A03A-4D8904B7F886}" srcOrd="0" destOrd="0" presId="urn:microsoft.com/office/officeart/2005/8/layout/orgChart1"/>
    <dgm:cxn modelId="{0BE9E873-293F-485A-936B-ABCECAC275BB}" type="presOf" srcId="{3BE8B91D-259D-42AA-B11D-094AE027B2E4}" destId="{4ED1C968-3300-4234-BE58-F586BECEA8DD}" srcOrd="1" destOrd="0" presId="urn:microsoft.com/office/officeart/2005/8/layout/orgChart1"/>
    <dgm:cxn modelId="{F51E36E1-458C-4B17-AC93-B6017AE71787}" type="presOf" srcId="{63F81668-7807-432E-B9C8-B39CE8F60BF6}" destId="{891935C3-EC33-498E-BFA4-0783D41372D2}" srcOrd="1" destOrd="0" presId="urn:microsoft.com/office/officeart/2005/8/layout/orgChart1"/>
    <dgm:cxn modelId="{208956AB-1A89-4F76-ABC1-44A498B4DBB7}" type="presOf" srcId="{C2A62A45-C34E-4D3D-A3E3-14EE753FDD5C}" destId="{32545BEF-17FA-4CD3-8DC0-10194904BE4D}" srcOrd="1" destOrd="0" presId="urn:microsoft.com/office/officeart/2005/8/layout/orgChart1"/>
    <dgm:cxn modelId="{D1A28B66-7B15-4338-8286-41053C364B3B}" type="presParOf" srcId="{2CC373B7-76C5-4E50-BF93-F79E46DFFEF3}" destId="{B4730566-AAF1-4E7C-A316-76F4B8BE3961}" srcOrd="0" destOrd="0" presId="urn:microsoft.com/office/officeart/2005/8/layout/orgChart1"/>
    <dgm:cxn modelId="{B2E42F1A-372E-4EF7-BA3D-EE7904D29563}" type="presParOf" srcId="{B4730566-AAF1-4E7C-A316-76F4B8BE3961}" destId="{A2B96686-7069-43DF-BD7D-E5B9F8A385F5}" srcOrd="0" destOrd="0" presId="urn:microsoft.com/office/officeart/2005/8/layout/orgChart1"/>
    <dgm:cxn modelId="{258BC11E-2FB3-4CA2-B2FB-D35926B0575B}" type="presParOf" srcId="{A2B96686-7069-43DF-BD7D-E5B9F8A385F5}" destId="{084C5E69-2528-403C-B8DC-C72035D2931C}" srcOrd="0" destOrd="0" presId="urn:microsoft.com/office/officeart/2005/8/layout/orgChart1"/>
    <dgm:cxn modelId="{6086195D-A4E4-41E6-ADBA-80592FB40E69}" type="presParOf" srcId="{A2B96686-7069-43DF-BD7D-E5B9F8A385F5}" destId="{267E5648-A0A0-4B18-8657-AB5715E31C02}" srcOrd="1" destOrd="0" presId="urn:microsoft.com/office/officeart/2005/8/layout/orgChart1"/>
    <dgm:cxn modelId="{BFF42562-5BDA-4BC8-ACC2-44B793CEC194}" type="presParOf" srcId="{B4730566-AAF1-4E7C-A316-76F4B8BE3961}" destId="{B580FE04-F8AD-476E-8ED4-286E40FC1600}" srcOrd="1" destOrd="0" presId="urn:microsoft.com/office/officeart/2005/8/layout/orgChart1"/>
    <dgm:cxn modelId="{5C88E154-495C-4604-BC9B-CF99B5C1A2FE}" type="presParOf" srcId="{B580FE04-F8AD-476E-8ED4-286E40FC1600}" destId="{B5067A3C-493F-43F3-BBAA-57D7A12C15A5}" srcOrd="0" destOrd="0" presId="urn:microsoft.com/office/officeart/2005/8/layout/orgChart1"/>
    <dgm:cxn modelId="{A2708A76-9EAD-4239-919A-B701D59B4F1E}" type="presParOf" srcId="{B580FE04-F8AD-476E-8ED4-286E40FC1600}" destId="{D37FF6EF-D97A-477F-96E3-D41791478FD5}" srcOrd="1" destOrd="0" presId="urn:microsoft.com/office/officeart/2005/8/layout/orgChart1"/>
    <dgm:cxn modelId="{F3A7040A-E807-43F8-8061-DE76DE0A5F3D}" type="presParOf" srcId="{D37FF6EF-D97A-477F-96E3-D41791478FD5}" destId="{98162595-9D9F-4C5F-8B7F-15D609DB869E}" srcOrd="0" destOrd="0" presId="urn:microsoft.com/office/officeart/2005/8/layout/orgChart1"/>
    <dgm:cxn modelId="{C4D0B6DC-AD97-495E-B00C-48D2076A4859}" type="presParOf" srcId="{98162595-9D9F-4C5F-8B7F-15D609DB869E}" destId="{6F3136B4-EA77-469A-A03A-4D8904B7F886}" srcOrd="0" destOrd="0" presId="urn:microsoft.com/office/officeart/2005/8/layout/orgChart1"/>
    <dgm:cxn modelId="{B87B26F6-FBC5-44E3-BDC7-36D2364250ED}" type="presParOf" srcId="{98162595-9D9F-4C5F-8B7F-15D609DB869E}" destId="{891935C3-EC33-498E-BFA4-0783D41372D2}" srcOrd="1" destOrd="0" presId="urn:microsoft.com/office/officeart/2005/8/layout/orgChart1"/>
    <dgm:cxn modelId="{DD4D7FA0-C1AD-4925-A43C-5D1FF0A9199A}" type="presParOf" srcId="{D37FF6EF-D97A-477F-96E3-D41791478FD5}" destId="{E98C35CA-100F-44B6-9C7C-7BF85B68DD09}" srcOrd="1" destOrd="0" presId="urn:microsoft.com/office/officeart/2005/8/layout/orgChart1"/>
    <dgm:cxn modelId="{B30921B6-0A07-4DF7-8BCF-32F65E0A9B84}" type="presParOf" srcId="{D37FF6EF-D97A-477F-96E3-D41791478FD5}" destId="{AF8BD59D-3E6D-4652-9D2E-4642A4835B02}" srcOrd="2" destOrd="0" presId="urn:microsoft.com/office/officeart/2005/8/layout/orgChart1"/>
    <dgm:cxn modelId="{FF0F90E9-7891-4798-9EAF-B4D2877EB88C}" type="presParOf" srcId="{B580FE04-F8AD-476E-8ED4-286E40FC1600}" destId="{2D48EF56-AD78-4279-9B20-83FAD0A8D065}" srcOrd="2" destOrd="0" presId="urn:microsoft.com/office/officeart/2005/8/layout/orgChart1"/>
    <dgm:cxn modelId="{CA29C27A-64B8-4B29-8780-DB66DA1FA8A6}" type="presParOf" srcId="{B580FE04-F8AD-476E-8ED4-286E40FC1600}" destId="{F78F03AE-5207-461F-92D6-DC4A75674804}" srcOrd="3" destOrd="0" presId="urn:microsoft.com/office/officeart/2005/8/layout/orgChart1"/>
    <dgm:cxn modelId="{0F9AD865-67CE-4ABC-8037-9698D43D3000}" type="presParOf" srcId="{F78F03AE-5207-461F-92D6-DC4A75674804}" destId="{E8FF9AD4-D74B-4C3F-9B15-2368C28501E0}" srcOrd="0" destOrd="0" presId="urn:microsoft.com/office/officeart/2005/8/layout/orgChart1"/>
    <dgm:cxn modelId="{1D65C2F9-93DF-4CCD-B247-8C7EE9A97FC1}" type="presParOf" srcId="{E8FF9AD4-D74B-4C3F-9B15-2368C28501E0}" destId="{B0643780-2116-4BD8-B8A5-447485619B37}" srcOrd="0" destOrd="0" presId="urn:microsoft.com/office/officeart/2005/8/layout/orgChart1"/>
    <dgm:cxn modelId="{49C767A3-12BE-476F-AF4B-F0B16350D2E2}" type="presParOf" srcId="{E8FF9AD4-D74B-4C3F-9B15-2368C28501E0}" destId="{4ED1C968-3300-4234-BE58-F586BECEA8DD}" srcOrd="1" destOrd="0" presId="urn:microsoft.com/office/officeart/2005/8/layout/orgChart1"/>
    <dgm:cxn modelId="{149DFE9B-40F9-472B-8605-000B61245489}" type="presParOf" srcId="{F78F03AE-5207-461F-92D6-DC4A75674804}" destId="{E0C803C1-7E00-42FB-99E5-F1F54C84A078}" srcOrd="1" destOrd="0" presId="urn:microsoft.com/office/officeart/2005/8/layout/orgChart1"/>
    <dgm:cxn modelId="{3D2FE8AD-8283-4AA0-B020-75579E08A255}" type="presParOf" srcId="{F78F03AE-5207-461F-92D6-DC4A75674804}" destId="{29816663-EF20-4CBF-B5C4-147AD1BA1012}" srcOrd="2" destOrd="0" presId="urn:microsoft.com/office/officeart/2005/8/layout/orgChart1"/>
    <dgm:cxn modelId="{1FFF59C4-D76E-4B77-8616-7D8A732306A4}" type="presParOf" srcId="{B580FE04-F8AD-476E-8ED4-286E40FC1600}" destId="{D0187E0E-0679-41A5-9738-5B8007A9FC1F}" srcOrd="4" destOrd="0" presId="urn:microsoft.com/office/officeart/2005/8/layout/orgChart1"/>
    <dgm:cxn modelId="{0E715E83-F033-4ED2-B75B-796032A1F8FA}" type="presParOf" srcId="{B580FE04-F8AD-476E-8ED4-286E40FC1600}" destId="{C5D06563-3AE3-49D8-AA54-AFD9EB3014A7}" srcOrd="5" destOrd="0" presId="urn:microsoft.com/office/officeart/2005/8/layout/orgChart1"/>
    <dgm:cxn modelId="{1CC7C992-9A33-4B3C-B174-9A34B9CCC708}" type="presParOf" srcId="{C5D06563-3AE3-49D8-AA54-AFD9EB3014A7}" destId="{BA798253-9140-4FBA-ACFD-B6FA62A3920A}" srcOrd="0" destOrd="0" presId="urn:microsoft.com/office/officeart/2005/8/layout/orgChart1"/>
    <dgm:cxn modelId="{C68DE47A-620B-4DAF-8A59-A147FD216FC8}" type="presParOf" srcId="{BA798253-9140-4FBA-ACFD-B6FA62A3920A}" destId="{70BE51F4-C942-4ACC-8913-DDD5007AA0AA}" srcOrd="0" destOrd="0" presId="urn:microsoft.com/office/officeart/2005/8/layout/orgChart1"/>
    <dgm:cxn modelId="{9853EE1F-3ABE-49EE-B605-1F72B1B5A419}" type="presParOf" srcId="{BA798253-9140-4FBA-ACFD-B6FA62A3920A}" destId="{32545BEF-17FA-4CD3-8DC0-10194904BE4D}" srcOrd="1" destOrd="0" presId="urn:microsoft.com/office/officeart/2005/8/layout/orgChart1"/>
    <dgm:cxn modelId="{8DC8D24C-28CC-4FB5-A600-39815F8A931C}" type="presParOf" srcId="{C5D06563-3AE3-49D8-AA54-AFD9EB3014A7}" destId="{4A92C571-FC5E-4508-9A6B-D571DDA03E02}" srcOrd="1" destOrd="0" presId="urn:microsoft.com/office/officeart/2005/8/layout/orgChart1"/>
    <dgm:cxn modelId="{6F6C06DB-C623-4A43-A704-0B9B6CBA93FD}" type="presParOf" srcId="{C5D06563-3AE3-49D8-AA54-AFD9EB3014A7}" destId="{B6C72217-540A-4B73-BF76-3A7130AE977E}" srcOrd="2" destOrd="0" presId="urn:microsoft.com/office/officeart/2005/8/layout/orgChart1"/>
    <dgm:cxn modelId="{995E9CCB-39A8-4239-8A98-41F464510956}" type="presParOf" srcId="{B4730566-AAF1-4E7C-A316-76F4B8BE3961}" destId="{0F852C4C-3772-47E0-B340-FCCEC770E2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78A10-354D-4153-BAFC-FCF0224CED0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49CD4-912B-4DD8-ABEB-C7DF23718AE8}">
      <dgm:prSet phldrT="[Текст]" custT="1"/>
      <dgm:spPr/>
      <dgm:t>
        <a:bodyPr/>
        <a:lstStyle/>
        <a:p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Цели НИОКР</a:t>
          </a:r>
        </a:p>
      </dgm:t>
    </dgm:pt>
    <dgm:pt modelId="{6B15271B-7EB1-4280-AC2B-0D648D2C179D}" type="parTrans" cxnId="{C81890F9-017C-473E-83D4-D356CB0644B9}">
      <dgm:prSet/>
      <dgm:spPr/>
      <dgm:t>
        <a:bodyPr/>
        <a:lstStyle/>
        <a:p>
          <a:endParaRPr lang="ru-RU"/>
        </a:p>
      </dgm:t>
    </dgm:pt>
    <dgm:pt modelId="{6D94D924-5CC7-4EA2-AACE-12B7DF0FB3FD}" type="sibTrans" cxnId="{C81890F9-017C-473E-83D4-D356CB0644B9}">
      <dgm:prSet/>
      <dgm:spPr/>
      <dgm:t>
        <a:bodyPr/>
        <a:lstStyle/>
        <a:p>
          <a:endParaRPr lang="ru-RU"/>
        </a:p>
      </dgm:t>
    </dgm:pt>
    <dgm:pt modelId="{D9D4229F-2AC8-4B9A-9C89-915AF304C119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Создать теорию для описания течений сжимаемого вязкого теплопроводного газа в трубопроводе, основанную на более адекватной природе математической модели</a:t>
          </a:r>
          <a:endParaRPr lang="ru-RU" sz="1400" b="1" i="1" kern="1200" dirty="0" smtClean="0">
            <a:latin typeface="Arial" pitchFamily="34" charset="0"/>
            <a:ea typeface="+mj-ea"/>
            <a:cs typeface="Arial" pitchFamily="34" charset="0"/>
          </a:endParaRPr>
        </a:p>
      </dgm:t>
    </dgm:pt>
    <dgm:pt modelId="{A662B51D-CDC3-41EF-BBC1-363E507CD526}" type="parTrans" cxnId="{3B1F84C2-D722-4979-A03C-B3E1AB4CE290}">
      <dgm:prSet/>
      <dgm:spPr/>
      <dgm:t>
        <a:bodyPr/>
        <a:lstStyle/>
        <a:p>
          <a:endParaRPr lang="ru-RU"/>
        </a:p>
      </dgm:t>
    </dgm:pt>
    <dgm:pt modelId="{4F1E385C-1D02-464E-8DBB-3F3E241612DA}" type="sibTrans" cxnId="{3B1F84C2-D722-4979-A03C-B3E1AB4CE290}">
      <dgm:prSet/>
      <dgm:spPr/>
      <dgm:t>
        <a:bodyPr/>
        <a:lstStyle/>
        <a:p>
          <a:endParaRPr lang="ru-RU"/>
        </a:p>
      </dgm:t>
    </dgm:pt>
    <dgm:pt modelId="{730CEDA9-B893-4D75-AEF7-B11D5573A709}">
      <dgm:prSet phldrT="[Текст]" custT="1"/>
      <dgm:spPr/>
      <dgm:t>
        <a:bodyPr/>
        <a:lstStyle/>
        <a:p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Провести расчеты газодинамических параметров течений</a:t>
          </a:r>
          <a:endParaRPr lang="ru-RU" sz="1400" b="1" i="1" kern="1200" dirty="0" smtClean="0">
            <a:latin typeface="Arial" pitchFamily="34" charset="0"/>
            <a:ea typeface="+mj-ea"/>
            <a:cs typeface="Arial" pitchFamily="34" charset="0"/>
          </a:endParaRPr>
        </a:p>
      </dgm:t>
    </dgm:pt>
    <dgm:pt modelId="{9A64DEF0-68BF-43FB-ACAD-2AABCA9CC17F}" type="parTrans" cxnId="{F6D4B3CC-40C6-4CE7-ACE9-6B8E78472886}">
      <dgm:prSet/>
      <dgm:spPr/>
      <dgm:t>
        <a:bodyPr/>
        <a:lstStyle/>
        <a:p>
          <a:endParaRPr lang="ru-RU"/>
        </a:p>
      </dgm:t>
    </dgm:pt>
    <dgm:pt modelId="{E67F4F32-886D-487F-A252-D63D7C53D5FC}" type="sibTrans" cxnId="{F6D4B3CC-40C6-4CE7-ACE9-6B8E78472886}">
      <dgm:prSet/>
      <dgm:spPr/>
      <dgm:t>
        <a:bodyPr/>
        <a:lstStyle/>
        <a:p>
          <a:endParaRPr lang="ru-RU"/>
        </a:p>
      </dgm:t>
    </dgm:pt>
    <dgm:pt modelId="{FC8D1948-9B13-444E-AE01-F9F1F217429D}">
      <dgm:prSet phldrT="[Текст]" custT="1"/>
      <dgm:spPr/>
      <dgm:t>
        <a:bodyPr/>
        <a:lstStyle/>
        <a:p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Выявить их оптимальные значения для повышения энергоэффективности магистральных трубопроводов</a:t>
          </a:r>
          <a:r>
            <a:rPr lang="ru-RU" sz="800" b="1" i="1" kern="1200" smtClean="0">
              <a:latin typeface="Arial" pitchFamily="34" charset="0"/>
              <a:ea typeface="+mj-ea"/>
              <a:cs typeface="Arial" pitchFamily="34" charset="0"/>
            </a:rPr>
            <a:t>.</a:t>
          </a:r>
          <a:endParaRPr lang="ru-RU" sz="800" kern="1200" dirty="0"/>
        </a:p>
      </dgm:t>
    </dgm:pt>
    <dgm:pt modelId="{083A7B7B-6751-4349-BF87-47D9A364C889}" type="parTrans" cxnId="{2A6D3634-6337-4E76-97F5-86462722CCC7}">
      <dgm:prSet/>
      <dgm:spPr/>
      <dgm:t>
        <a:bodyPr/>
        <a:lstStyle/>
        <a:p>
          <a:endParaRPr lang="ru-RU"/>
        </a:p>
      </dgm:t>
    </dgm:pt>
    <dgm:pt modelId="{68DFD90E-DF90-4983-BC92-C38934BFA8C3}" type="sibTrans" cxnId="{2A6D3634-6337-4E76-97F5-86462722CCC7}">
      <dgm:prSet/>
      <dgm:spPr/>
      <dgm:t>
        <a:bodyPr/>
        <a:lstStyle/>
        <a:p>
          <a:endParaRPr lang="ru-RU"/>
        </a:p>
      </dgm:t>
    </dgm:pt>
    <dgm:pt modelId="{5232D584-C351-49EC-874B-6FA3AB33CA54}">
      <dgm:prSet custT="1"/>
      <dgm:spPr/>
      <dgm:t>
        <a:bodyPr/>
        <a:lstStyle/>
        <a:p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Разработать соответствующее программное обеспечение</a:t>
          </a:r>
          <a:endParaRPr lang="ru-RU" sz="1400" b="1" i="1" kern="1200" dirty="0" smtClean="0">
            <a:latin typeface="Arial" pitchFamily="34" charset="0"/>
            <a:ea typeface="+mj-ea"/>
            <a:cs typeface="Arial" pitchFamily="34" charset="0"/>
          </a:endParaRPr>
        </a:p>
      </dgm:t>
    </dgm:pt>
    <dgm:pt modelId="{4FC528BD-27EC-4A7D-9FE1-412DF1B57E33}" type="parTrans" cxnId="{0C1F02FC-BB78-4073-B23F-61E58317266D}">
      <dgm:prSet/>
      <dgm:spPr/>
      <dgm:t>
        <a:bodyPr/>
        <a:lstStyle/>
        <a:p>
          <a:endParaRPr lang="ru-RU"/>
        </a:p>
      </dgm:t>
    </dgm:pt>
    <dgm:pt modelId="{FC94154F-66BC-4DDF-B0CA-7EB7E886C741}" type="sibTrans" cxnId="{0C1F02FC-BB78-4073-B23F-61E58317266D}">
      <dgm:prSet/>
      <dgm:spPr/>
      <dgm:t>
        <a:bodyPr/>
        <a:lstStyle/>
        <a:p>
          <a:endParaRPr lang="ru-RU"/>
        </a:p>
      </dgm:t>
    </dgm:pt>
    <dgm:pt modelId="{7023E98E-B06A-4DC1-956B-2A2CBC0FE89A}" type="pres">
      <dgm:prSet presAssocID="{33178A10-354D-4153-BAFC-FCF0224CED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884F9B-1D3A-4347-8A18-AEB27339D5F8}" type="pres">
      <dgm:prSet presAssocID="{B7649CD4-912B-4DD8-ABEB-C7DF23718AE8}" presName="hierRoot1" presStyleCnt="0">
        <dgm:presLayoutVars>
          <dgm:hierBranch val="init"/>
        </dgm:presLayoutVars>
      </dgm:prSet>
      <dgm:spPr/>
    </dgm:pt>
    <dgm:pt modelId="{62643A68-1669-4C50-8526-724907CD6D3F}" type="pres">
      <dgm:prSet presAssocID="{B7649CD4-912B-4DD8-ABEB-C7DF23718AE8}" presName="rootComposite1" presStyleCnt="0"/>
      <dgm:spPr/>
    </dgm:pt>
    <dgm:pt modelId="{70EC2A72-832E-4402-AE8F-24EF22B8308D}" type="pres">
      <dgm:prSet presAssocID="{B7649CD4-912B-4DD8-ABEB-C7DF23718AE8}" presName="rootText1" presStyleLbl="node0" presStyleIdx="0" presStyleCnt="1" custScaleX="260840" custScaleY="225480" custLinFactY="-38440" custLinFactNeighborX="-244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602B2-95B6-43A5-9968-0AEBB256379F}" type="pres">
      <dgm:prSet presAssocID="{B7649CD4-912B-4DD8-ABEB-C7DF23718A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CCA49F-0249-4D44-BBEB-F703A5EEABA7}" type="pres">
      <dgm:prSet presAssocID="{B7649CD4-912B-4DD8-ABEB-C7DF23718AE8}" presName="hierChild2" presStyleCnt="0"/>
      <dgm:spPr/>
    </dgm:pt>
    <dgm:pt modelId="{B6E20F87-B259-45F5-96B4-A293AFFC2739}" type="pres">
      <dgm:prSet presAssocID="{A662B51D-CDC3-41EF-BBC1-363E507CD52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EC32F72-13A8-49A0-8D9A-EFDDDE87C4D0}" type="pres">
      <dgm:prSet presAssocID="{D9D4229F-2AC8-4B9A-9C89-915AF304C119}" presName="hierRoot2" presStyleCnt="0">
        <dgm:presLayoutVars>
          <dgm:hierBranch val="init"/>
        </dgm:presLayoutVars>
      </dgm:prSet>
      <dgm:spPr/>
    </dgm:pt>
    <dgm:pt modelId="{0047120D-4C50-498B-AD64-3999FCE92F71}" type="pres">
      <dgm:prSet presAssocID="{D9D4229F-2AC8-4B9A-9C89-915AF304C119}" presName="rootComposite" presStyleCnt="0"/>
      <dgm:spPr/>
    </dgm:pt>
    <dgm:pt modelId="{874A3C40-1F81-4D0D-A611-05CDF78E7672}" type="pres">
      <dgm:prSet presAssocID="{D9D4229F-2AC8-4B9A-9C89-915AF304C119}" presName="rootText" presStyleLbl="node2" presStyleIdx="0" presStyleCnt="4" custScaleX="253308" custScaleY="320504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6E9BF-63AE-491D-AD49-061E20D55F4C}" type="pres">
      <dgm:prSet presAssocID="{D9D4229F-2AC8-4B9A-9C89-915AF304C119}" presName="rootConnector" presStyleLbl="node2" presStyleIdx="0" presStyleCnt="4"/>
      <dgm:spPr/>
      <dgm:t>
        <a:bodyPr/>
        <a:lstStyle/>
        <a:p>
          <a:endParaRPr lang="ru-RU"/>
        </a:p>
      </dgm:t>
    </dgm:pt>
    <dgm:pt modelId="{3E2209A4-56B6-46F9-A540-171E6DBDD663}" type="pres">
      <dgm:prSet presAssocID="{D9D4229F-2AC8-4B9A-9C89-915AF304C119}" presName="hierChild4" presStyleCnt="0"/>
      <dgm:spPr/>
    </dgm:pt>
    <dgm:pt modelId="{9238FF20-3C42-46DF-AB25-007C57F5C66F}" type="pres">
      <dgm:prSet presAssocID="{D9D4229F-2AC8-4B9A-9C89-915AF304C119}" presName="hierChild5" presStyleCnt="0"/>
      <dgm:spPr/>
    </dgm:pt>
    <dgm:pt modelId="{DBA71F82-0453-4239-A336-DD9BDCEC0A7E}" type="pres">
      <dgm:prSet presAssocID="{4FC528BD-27EC-4A7D-9FE1-412DF1B57E3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196E2ED-A3B9-4544-A55D-51C6DB5CBC31}" type="pres">
      <dgm:prSet presAssocID="{5232D584-C351-49EC-874B-6FA3AB33CA54}" presName="hierRoot2" presStyleCnt="0">
        <dgm:presLayoutVars>
          <dgm:hierBranch val="init"/>
        </dgm:presLayoutVars>
      </dgm:prSet>
      <dgm:spPr/>
    </dgm:pt>
    <dgm:pt modelId="{43802AC7-051C-444C-AEA7-9C4F0F763EA4}" type="pres">
      <dgm:prSet presAssocID="{5232D584-C351-49EC-874B-6FA3AB33CA54}" presName="rootComposite" presStyleCnt="0"/>
      <dgm:spPr/>
    </dgm:pt>
    <dgm:pt modelId="{C9A6623C-792A-4D6C-84BA-B008614CFABB}" type="pres">
      <dgm:prSet presAssocID="{5232D584-C351-49EC-874B-6FA3AB33CA54}" presName="rootText" presStyleLbl="node2" presStyleIdx="1" presStyleCnt="4" custScaleX="194970" custScaleY="315736" custLinFactNeighborX="-2630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8F911B-6A98-4E3A-868B-35FFDFDDCEFB}" type="pres">
      <dgm:prSet presAssocID="{5232D584-C351-49EC-874B-6FA3AB33CA54}" presName="rootConnector" presStyleLbl="node2" presStyleIdx="1" presStyleCnt="4"/>
      <dgm:spPr/>
      <dgm:t>
        <a:bodyPr/>
        <a:lstStyle/>
        <a:p>
          <a:endParaRPr lang="ru-RU"/>
        </a:p>
      </dgm:t>
    </dgm:pt>
    <dgm:pt modelId="{E0C7E7DB-5EFF-4B24-95BE-9685A5D7D6EC}" type="pres">
      <dgm:prSet presAssocID="{5232D584-C351-49EC-874B-6FA3AB33CA54}" presName="hierChild4" presStyleCnt="0"/>
      <dgm:spPr/>
    </dgm:pt>
    <dgm:pt modelId="{201AD244-180F-42A4-B782-8F4F553BC6A5}" type="pres">
      <dgm:prSet presAssocID="{5232D584-C351-49EC-874B-6FA3AB33CA54}" presName="hierChild5" presStyleCnt="0"/>
      <dgm:spPr/>
    </dgm:pt>
    <dgm:pt modelId="{2BE47894-C937-4143-AF52-177E9F2BFFFC}" type="pres">
      <dgm:prSet presAssocID="{9A64DEF0-68BF-43FB-ACAD-2AABCA9CC17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59958E6-D1B8-4FCF-A6DA-DFF3840B8087}" type="pres">
      <dgm:prSet presAssocID="{730CEDA9-B893-4D75-AEF7-B11D5573A709}" presName="hierRoot2" presStyleCnt="0">
        <dgm:presLayoutVars>
          <dgm:hierBranch val="init"/>
        </dgm:presLayoutVars>
      </dgm:prSet>
      <dgm:spPr/>
    </dgm:pt>
    <dgm:pt modelId="{3B565302-1CAE-411A-98F5-4DC83408332D}" type="pres">
      <dgm:prSet presAssocID="{730CEDA9-B893-4D75-AEF7-B11D5573A709}" presName="rootComposite" presStyleCnt="0"/>
      <dgm:spPr/>
    </dgm:pt>
    <dgm:pt modelId="{576AFEC4-B7DE-4D4D-907F-1E9BDBA71A9A}" type="pres">
      <dgm:prSet presAssocID="{730CEDA9-B893-4D75-AEF7-B11D5573A709}" presName="rootText" presStyleLbl="node2" presStyleIdx="2" presStyleCnt="4" custScaleX="177606" custScaleY="308606" custLinFactNeighborX="-2952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63CE3-B1BF-407A-9CEB-BC115390D4ED}" type="pres">
      <dgm:prSet presAssocID="{730CEDA9-B893-4D75-AEF7-B11D5573A709}" presName="rootConnector" presStyleLbl="node2" presStyleIdx="2" presStyleCnt="4"/>
      <dgm:spPr/>
      <dgm:t>
        <a:bodyPr/>
        <a:lstStyle/>
        <a:p>
          <a:endParaRPr lang="ru-RU"/>
        </a:p>
      </dgm:t>
    </dgm:pt>
    <dgm:pt modelId="{DE029745-9D3C-4233-80AE-ED1740DB6577}" type="pres">
      <dgm:prSet presAssocID="{730CEDA9-B893-4D75-AEF7-B11D5573A709}" presName="hierChild4" presStyleCnt="0"/>
      <dgm:spPr/>
    </dgm:pt>
    <dgm:pt modelId="{53FE842C-979B-441F-9739-2804F361CCE9}" type="pres">
      <dgm:prSet presAssocID="{730CEDA9-B893-4D75-AEF7-B11D5573A709}" presName="hierChild5" presStyleCnt="0"/>
      <dgm:spPr/>
    </dgm:pt>
    <dgm:pt modelId="{E0DC6207-07D2-49ED-968F-598E080039EA}" type="pres">
      <dgm:prSet presAssocID="{083A7B7B-6751-4349-BF87-47D9A364C889}" presName="Name37" presStyleLbl="parChTrans1D2" presStyleIdx="3" presStyleCnt="4"/>
      <dgm:spPr/>
      <dgm:t>
        <a:bodyPr/>
        <a:lstStyle/>
        <a:p>
          <a:endParaRPr lang="ru-RU"/>
        </a:p>
      </dgm:t>
    </dgm:pt>
    <dgm:pt modelId="{B6DDFBED-EFC1-4661-B644-D33F4CE925E2}" type="pres">
      <dgm:prSet presAssocID="{FC8D1948-9B13-444E-AE01-F9F1F217429D}" presName="hierRoot2" presStyleCnt="0">
        <dgm:presLayoutVars>
          <dgm:hierBranch val="init"/>
        </dgm:presLayoutVars>
      </dgm:prSet>
      <dgm:spPr/>
    </dgm:pt>
    <dgm:pt modelId="{9B18E6F1-7D7A-4625-9D8D-CFEDFAE874F1}" type="pres">
      <dgm:prSet presAssocID="{FC8D1948-9B13-444E-AE01-F9F1F217429D}" presName="rootComposite" presStyleCnt="0"/>
      <dgm:spPr/>
    </dgm:pt>
    <dgm:pt modelId="{44794686-CB9D-48E9-B281-9F9F2C22B049}" type="pres">
      <dgm:prSet presAssocID="{FC8D1948-9B13-444E-AE01-F9F1F217429D}" presName="rootText" presStyleLbl="node2" presStyleIdx="3" presStyleCnt="4" custScaleX="233164" custScaleY="308299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8B4073-C7F7-4B87-884B-A510363CA663}" type="pres">
      <dgm:prSet presAssocID="{FC8D1948-9B13-444E-AE01-F9F1F217429D}" presName="rootConnector" presStyleLbl="node2" presStyleIdx="3" presStyleCnt="4"/>
      <dgm:spPr/>
      <dgm:t>
        <a:bodyPr/>
        <a:lstStyle/>
        <a:p>
          <a:endParaRPr lang="ru-RU"/>
        </a:p>
      </dgm:t>
    </dgm:pt>
    <dgm:pt modelId="{65CF53E2-F2B3-42DA-BE99-AF229603C01B}" type="pres">
      <dgm:prSet presAssocID="{FC8D1948-9B13-444E-AE01-F9F1F217429D}" presName="hierChild4" presStyleCnt="0"/>
      <dgm:spPr/>
    </dgm:pt>
    <dgm:pt modelId="{EB6B3312-1C48-418D-A208-A547631AE542}" type="pres">
      <dgm:prSet presAssocID="{FC8D1948-9B13-444E-AE01-F9F1F217429D}" presName="hierChild5" presStyleCnt="0"/>
      <dgm:spPr/>
    </dgm:pt>
    <dgm:pt modelId="{A0E9E16B-DEB8-4F61-8A8A-B8635C8A088A}" type="pres">
      <dgm:prSet presAssocID="{B7649CD4-912B-4DD8-ABEB-C7DF23718AE8}" presName="hierChild3" presStyleCnt="0"/>
      <dgm:spPr/>
    </dgm:pt>
  </dgm:ptLst>
  <dgm:cxnLst>
    <dgm:cxn modelId="{02618791-2CD6-4222-B11B-02A2AA279021}" type="presOf" srcId="{730CEDA9-B893-4D75-AEF7-B11D5573A709}" destId="{0E763CE3-B1BF-407A-9CEB-BC115390D4ED}" srcOrd="1" destOrd="0" presId="urn:microsoft.com/office/officeart/2005/8/layout/orgChart1"/>
    <dgm:cxn modelId="{2A6D3634-6337-4E76-97F5-86462722CCC7}" srcId="{B7649CD4-912B-4DD8-ABEB-C7DF23718AE8}" destId="{FC8D1948-9B13-444E-AE01-F9F1F217429D}" srcOrd="3" destOrd="0" parTransId="{083A7B7B-6751-4349-BF87-47D9A364C889}" sibTransId="{68DFD90E-DF90-4983-BC92-C38934BFA8C3}"/>
    <dgm:cxn modelId="{8029A161-6CB0-4DEE-A606-7BB506AF6EF8}" type="presOf" srcId="{5232D584-C351-49EC-874B-6FA3AB33CA54}" destId="{978F911B-6A98-4E3A-868B-35FFDFDDCEFB}" srcOrd="1" destOrd="0" presId="urn:microsoft.com/office/officeart/2005/8/layout/orgChart1"/>
    <dgm:cxn modelId="{35514543-4658-43C0-88D3-E8C843A2F5C6}" type="presOf" srcId="{9A64DEF0-68BF-43FB-ACAD-2AABCA9CC17F}" destId="{2BE47894-C937-4143-AF52-177E9F2BFFFC}" srcOrd="0" destOrd="0" presId="urn:microsoft.com/office/officeart/2005/8/layout/orgChart1"/>
    <dgm:cxn modelId="{D005532C-6636-41FE-A72E-FBD3FACE94F7}" type="presOf" srcId="{FC8D1948-9B13-444E-AE01-F9F1F217429D}" destId="{1D8B4073-C7F7-4B87-884B-A510363CA663}" srcOrd="1" destOrd="0" presId="urn:microsoft.com/office/officeart/2005/8/layout/orgChart1"/>
    <dgm:cxn modelId="{3B1F84C2-D722-4979-A03C-B3E1AB4CE290}" srcId="{B7649CD4-912B-4DD8-ABEB-C7DF23718AE8}" destId="{D9D4229F-2AC8-4B9A-9C89-915AF304C119}" srcOrd="0" destOrd="0" parTransId="{A662B51D-CDC3-41EF-BBC1-363E507CD526}" sibTransId="{4F1E385C-1D02-464E-8DBB-3F3E241612DA}"/>
    <dgm:cxn modelId="{C324112A-AC54-4707-A71B-E22FF4EECEE9}" type="presOf" srcId="{730CEDA9-B893-4D75-AEF7-B11D5573A709}" destId="{576AFEC4-B7DE-4D4D-907F-1E9BDBA71A9A}" srcOrd="0" destOrd="0" presId="urn:microsoft.com/office/officeart/2005/8/layout/orgChart1"/>
    <dgm:cxn modelId="{0C1F02FC-BB78-4073-B23F-61E58317266D}" srcId="{B7649CD4-912B-4DD8-ABEB-C7DF23718AE8}" destId="{5232D584-C351-49EC-874B-6FA3AB33CA54}" srcOrd="1" destOrd="0" parTransId="{4FC528BD-27EC-4A7D-9FE1-412DF1B57E33}" sibTransId="{FC94154F-66BC-4DDF-B0CA-7EB7E886C741}"/>
    <dgm:cxn modelId="{DAEE9CCF-AE54-4282-B3DF-1ED5E6F6A832}" type="presOf" srcId="{A662B51D-CDC3-41EF-BBC1-363E507CD526}" destId="{B6E20F87-B259-45F5-96B4-A293AFFC2739}" srcOrd="0" destOrd="0" presId="urn:microsoft.com/office/officeart/2005/8/layout/orgChart1"/>
    <dgm:cxn modelId="{F2B813AB-B17F-4834-B21C-C58DF7BBB4FE}" type="presOf" srcId="{4FC528BD-27EC-4A7D-9FE1-412DF1B57E33}" destId="{DBA71F82-0453-4239-A336-DD9BDCEC0A7E}" srcOrd="0" destOrd="0" presId="urn:microsoft.com/office/officeart/2005/8/layout/orgChart1"/>
    <dgm:cxn modelId="{153DDB41-C305-4148-85BE-D50FB2F69544}" type="presOf" srcId="{D9D4229F-2AC8-4B9A-9C89-915AF304C119}" destId="{2196E9BF-63AE-491D-AD49-061E20D55F4C}" srcOrd="1" destOrd="0" presId="urn:microsoft.com/office/officeart/2005/8/layout/orgChart1"/>
    <dgm:cxn modelId="{F6D4B3CC-40C6-4CE7-ACE9-6B8E78472886}" srcId="{B7649CD4-912B-4DD8-ABEB-C7DF23718AE8}" destId="{730CEDA9-B893-4D75-AEF7-B11D5573A709}" srcOrd="2" destOrd="0" parTransId="{9A64DEF0-68BF-43FB-ACAD-2AABCA9CC17F}" sibTransId="{E67F4F32-886D-487F-A252-D63D7C53D5FC}"/>
    <dgm:cxn modelId="{0726B9AA-013B-42DD-B5F8-8C9604025432}" type="presOf" srcId="{B7649CD4-912B-4DD8-ABEB-C7DF23718AE8}" destId="{70EC2A72-832E-4402-AE8F-24EF22B8308D}" srcOrd="0" destOrd="0" presId="urn:microsoft.com/office/officeart/2005/8/layout/orgChart1"/>
    <dgm:cxn modelId="{532C58B2-3D10-4F4C-92B1-D5EB4C3E36D1}" type="presOf" srcId="{33178A10-354D-4153-BAFC-FCF0224CED0D}" destId="{7023E98E-B06A-4DC1-956B-2A2CBC0FE89A}" srcOrd="0" destOrd="0" presId="urn:microsoft.com/office/officeart/2005/8/layout/orgChart1"/>
    <dgm:cxn modelId="{C81890F9-017C-473E-83D4-D356CB0644B9}" srcId="{33178A10-354D-4153-BAFC-FCF0224CED0D}" destId="{B7649CD4-912B-4DD8-ABEB-C7DF23718AE8}" srcOrd="0" destOrd="0" parTransId="{6B15271B-7EB1-4280-AC2B-0D648D2C179D}" sibTransId="{6D94D924-5CC7-4EA2-AACE-12B7DF0FB3FD}"/>
    <dgm:cxn modelId="{2D9D38FF-0D97-405E-A96D-93D09D397E12}" type="presOf" srcId="{083A7B7B-6751-4349-BF87-47D9A364C889}" destId="{E0DC6207-07D2-49ED-968F-598E080039EA}" srcOrd="0" destOrd="0" presId="urn:microsoft.com/office/officeart/2005/8/layout/orgChart1"/>
    <dgm:cxn modelId="{3E47798A-BF82-4D52-A24F-4063C30C0455}" type="presOf" srcId="{FC8D1948-9B13-444E-AE01-F9F1F217429D}" destId="{44794686-CB9D-48E9-B281-9F9F2C22B049}" srcOrd="0" destOrd="0" presId="urn:microsoft.com/office/officeart/2005/8/layout/orgChart1"/>
    <dgm:cxn modelId="{C2A0F4C1-EED0-4104-A8B2-07387B68B649}" type="presOf" srcId="{D9D4229F-2AC8-4B9A-9C89-915AF304C119}" destId="{874A3C40-1F81-4D0D-A611-05CDF78E7672}" srcOrd="0" destOrd="0" presId="urn:microsoft.com/office/officeart/2005/8/layout/orgChart1"/>
    <dgm:cxn modelId="{8F1119C1-8F61-4DAF-BF81-1075917B3BDB}" type="presOf" srcId="{5232D584-C351-49EC-874B-6FA3AB33CA54}" destId="{C9A6623C-792A-4D6C-84BA-B008614CFABB}" srcOrd="0" destOrd="0" presId="urn:microsoft.com/office/officeart/2005/8/layout/orgChart1"/>
    <dgm:cxn modelId="{AFCCB7B2-DFD3-4A2D-9E43-22618CB7E010}" type="presOf" srcId="{B7649CD4-912B-4DD8-ABEB-C7DF23718AE8}" destId="{DFF602B2-95B6-43A5-9968-0AEBB256379F}" srcOrd="1" destOrd="0" presId="urn:microsoft.com/office/officeart/2005/8/layout/orgChart1"/>
    <dgm:cxn modelId="{CDE3823A-4F0C-4E4C-90FA-FBECBE0ADBBE}" type="presParOf" srcId="{7023E98E-B06A-4DC1-956B-2A2CBC0FE89A}" destId="{95884F9B-1D3A-4347-8A18-AEB27339D5F8}" srcOrd="0" destOrd="0" presId="urn:microsoft.com/office/officeart/2005/8/layout/orgChart1"/>
    <dgm:cxn modelId="{A74178B8-4E20-47F3-9177-7434708D46C8}" type="presParOf" srcId="{95884F9B-1D3A-4347-8A18-AEB27339D5F8}" destId="{62643A68-1669-4C50-8526-724907CD6D3F}" srcOrd="0" destOrd="0" presId="urn:microsoft.com/office/officeart/2005/8/layout/orgChart1"/>
    <dgm:cxn modelId="{98D10B2E-CA12-4758-9DD3-54FBAA5CB815}" type="presParOf" srcId="{62643A68-1669-4C50-8526-724907CD6D3F}" destId="{70EC2A72-832E-4402-AE8F-24EF22B8308D}" srcOrd="0" destOrd="0" presId="urn:microsoft.com/office/officeart/2005/8/layout/orgChart1"/>
    <dgm:cxn modelId="{6D6F22CB-7CB5-4376-B0A3-8C541C205031}" type="presParOf" srcId="{62643A68-1669-4C50-8526-724907CD6D3F}" destId="{DFF602B2-95B6-43A5-9968-0AEBB256379F}" srcOrd="1" destOrd="0" presId="urn:microsoft.com/office/officeart/2005/8/layout/orgChart1"/>
    <dgm:cxn modelId="{165359AC-7997-486F-B1F6-5A1D39AF804A}" type="presParOf" srcId="{95884F9B-1D3A-4347-8A18-AEB27339D5F8}" destId="{10CCA49F-0249-4D44-BBEB-F703A5EEABA7}" srcOrd="1" destOrd="0" presId="urn:microsoft.com/office/officeart/2005/8/layout/orgChart1"/>
    <dgm:cxn modelId="{9594F44F-D606-4765-8134-554AE56F0164}" type="presParOf" srcId="{10CCA49F-0249-4D44-BBEB-F703A5EEABA7}" destId="{B6E20F87-B259-45F5-96B4-A293AFFC2739}" srcOrd="0" destOrd="0" presId="urn:microsoft.com/office/officeart/2005/8/layout/orgChart1"/>
    <dgm:cxn modelId="{CAF254B7-F559-432B-9D44-101607E3068E}" type="presParOf" srcId="{10CCA49F-0249-4D44-BBEB-F703A5EEABA7}" destId="{5EC32F72-13A8-49A0-8D9A-EFDDDE87C4D0}" srcOrd="1" destOrd="0" presId="urn:microsoft.com/office/officeart/2005/8/layout/orgChart1"/>
    <dgm:cxn modelId="{C6F8DB55-F021-4402-9F45-8184371860E8}" type="presParOf" srcId="{5EC32F72-13A8-49A0-8D9A-EFDDDE87C4D0}" destId="{0047120D-4C50-498B-AD64-3999FCE92F71}" srcOrd="0" destOrd="0" presId="urn:microsoft.com/office/officeart/2005/8/layout/orgChart1"/>
    <dgm:cxn modelId="{E05B78EA-17CE-4D69-994C-D71FEB0DC657}" type="presParOf" srcId="{0047120D-4C50-498B-AD64-3999FCE92F71}" destId="{874A3C40-1F81-4D0D-A611-05CDF78E7672}" srcOrd="0" destOrd="0" presId="urn:microsoft.com/office/officeart/2005/8/layout/orgChart1"/>
    <dgm:cxn modelId="{B3669359-2518-4FF0-8246-C71074CE1A28}" type="presParOf" srcId="{0047120D-4C50-498B-AD64-3999FCE92F71}" destId="{2196E9BF-63AE-491D-AD49-061E20D55F4C}" srcOrd="1" destOrd="0" presId="urn:microsoft.com/office/officeart/2005/8/layout/orgChart1"/>
    <dgm:cxn modelId="{8AC2CBB1-3E10-4994-90FC-829599A9B10A}" type="presParOf" srcId="{5EC32F72-13A8-49A0-8D9A-EFDDDE87C4D0}" destId="{3E2209A4-56B6-46F9-A540-171E6DBDD663}" srcOrd="1" destOrd="0" presId="urn:microsoft.com/office/officeart/2005/8/layout/orgChart1"/>
    <dgm:cxn modelId="{7B50BAEF-2C04-4A34-9E13-2CB3D9EC3E33}" type="presParOf" srcId="{5EC32F72-13A8-49A0-8D9A-EFDDDE87C4D0}" destId="{9238FF20-3C42-46DF-AB25-007C57F5C66F}" srcOrd="2" destOrd="0" presId="urn:microsoft.com/office/officeart/2005/8/layout/orgChart1"/>
    <dgm:cxn modelId="{41FAA36F-22EA-4F64-AF9F-724FE65A24AB}" type="presParOf" srcId="{10CCA49F-0249-4D44-BBEB-F703A5EEABA7}" destId="{DBA71F82-0453-4239-A336-DD9BDCEC0A7E}" srcOrd="2" destOrd="0" presId="urn:microsoft.com/office/officeart/2005/8/layout/orgChart1"/>
    <dgm:cxn modelId="{DC31F35C-2A95-40F8-81C7-1CA0C4A84EE6}" type="presParOf" srcId="{10CCA49F-0249-4D44-BBEB-F703A5EEABA7}" destId="{D196E2ED-A3B9-4544-A55D-51C6DB5CBC31}" srcOrd="3" destOrd="0" presId="urn:microsoft.com/office/officeart/2005/8/layout/orgChart1"/>
    <dgm:cxn modelId="{9A25E083-E375-4836-A103-EEF8C02AD674}" type="presParOf" srcId="{D196E2ED-A3B9-4544-A55D-51C6DB5CBC31}" destId="{43802AC7-051C-444C-AEA7-9C4F0F763EA4}" srcOrd="0" destOrd="0" presId="urn:microsoft.com/office/officeart/2005/8/layout/orgChart1"/>
    <dgm:cxn modelId="{50C42F87-8D70-40F4-9FEB-0226B3E8AEA2}" type="presParOf" srcId="{43802AC7-051C-444C-AEA7-9C4F0F763EA4}" destId="{C9A6623C-792A-4D6C-84BA-B008614CFABB}" srcOrd="0" destOrd="0" presId="urn:microsoft.com/office/officeart/2005/8/layout/orgChart1"/>
    <dgm:cxn modelId="{D7D91566-E9A6-4E27-B5E1-B0FC703705F3}" type="presParOf" srcId="{43802AC7-051C-444C-AEA7-9C4F0F763EA4}" destId="{978F911B-6A98-4E3A-868B-35FFDFDDCEFB}" srcOrd="1" destOrd="0" presId="urn:microsoft.com/office/officeart/2005/8/layout/orgChart1"/>
    <dgm:cxn modelId="{90B6C922-3D72-4FDE-AB8C-D0A35A9724D4}" type="presParOf" srcId="{D196E2ED-A3B9-4544-A55D-51C6DB5CBC31}" destId="{E0C7E7DB-5EFF-4B24-95BE-9685A5D7D6EC}" srcOrd="1" destOrd="0" presId="urn:microsoft.com/office/officeart/2005/8/layout/orgChart1"/>
    <dgm:cxn modelId="{0329C11E-2B55-41F7-A612-CE8CB415C443}" type="presParOf" srcId="{D196E2ED-A3B9-4544-A55D-51C6DB5CBC31}" destId="{201AD244-180F-42A4-B782-8F4F553BC6A5}" srcOrd="2" destOrd="0" presId="urn:microsoft.com/office/officeart/2005/8/layout/orgChart1"/>
    <dgm:cxn modelId="{7BC007BF-F995-49BF-8AC3-4BCBC1E8EB6A}" type="presParOf" srcId="{10CCA49F-0249-4D44-BBEB-F703A5EEABA7}" destId="{2BE47894-C937-4143-AF52-177E9F2BFFFC}" srcOrd="4" destOrd="0" presId="urn:microsoft.com/office/officeart/2005/8/layout/orgChart1"/>
    <dgm:cxn modelId="{96A61042-7750-406B-BF42-8A8191254526}" type="presParOf" srcId="{10CCA49F-0249-4D44-BBEB-F703A5EEABA7}" destId="{759958E6-D1B8-4FCF-A6DA-DFF3840B8087}" srcOrd="5" destOrd="0" presId="urn:microsoft.com/office/officeart/2005/8/layout/orgChart1"/>
    <dgm:cxn modelId="{E47CA97C-A7D7-44D2-81EF-56E2C3F5A335}" type="presParOf" srcId="{759958E6-D1B8-4FCF-A6DA-DFF3840B8087}" destId="{3B565302-1CAE-411A-98F5-4DC83408332D}" srcOrd="0" destOrd="0" presId="urn:microsoft.com/office/officeart/2005/8/layout/orgChart1"/>
    <dgm:cxn modelId="{AC6F955D-6544-4FFF-9E2D-6EF4B48A0349}" type="presParOf" srcId="{3B565302-1CAE-411A-98F5-4DC83408332D}" destId="{576AFEC4-B7DE-4D4D-907F-1E9BDBA71A9A}" srcOrd="0" destOrd="0" presId="urn:microsoft.com/office/officeart/2005/8/layout/orgChart1"/>
    <dgm:cxn modelId="{AA98458F-7675-4820-887F-37B6C141120A}" type="presParOf" srcId="{3B565302-1CAE-411A-98F5-4DC83408332D}" destId="{0E763CE3-B1BF-407A-9CEB-BC115390D4ED}" srcOrd="1" destOrd="0" presId="urn:microsoft.com/office/officeart/2005/8/layout/orgChart1"/>
    <dgm:cxn modelId="{D3D5EB60-3F2D-4E48-B6CC-01C6073A02A3}" type="presParOf" srcId="{759958E6-D1B8-4FCF-A6DA-DFF3840B8087}" destId="{DE029745-9D3C-4233-80AE-ED1740DB6577}" srcOrd="1" destOrd="0" presId="urn:microsoft.com/office/officeart/2005/8/layout/orgChart1"/>
    <dgm:cxn modelId="{70355451-4E17-447C-ADD2-A42180670B01}" type="presParOf" srcId="{759958E6-D1B8-4FCF-A6DA-DFF3840B8087}" destId="{53FE842C-979B-441F-9739-2804F361CCE9}" srcOrd="2" destOrd="0" presId="urn:microsoft.com/office/officeart/2005/8/layout/orgChart1"/>
    <dgm:cxn modelId="{2811F899-D62B-47E1-AB59-92E867E25CA7}" type="presParOf" srcId="{10CCA49F-0249-4D44-BBEB-F703A5EEABA7}" destId="{E0DC6207-07D2-49ED-968F-598E080039EA}" srcOrd="6" destOrd="0" presId="urn:microsoft.com/office/officeart/2005/8/layout/orgChart1"/>
    <dgm:cxn modelId="{1AFE0804-942B-4AAD-9470-9CCA2EBCFF3F}" type="presParOf" srcId="{10CCA49F-0249-4D44-BBEB-F703A5EEABA7}" destId="{B6DDFBED-EFC1-4661-B644-D33F4CE925E2}" srcOrd="7" destOrd="0" presId="urn:microsoft.com/office/officeart/2005/8/layout/orgChart1"/>
    <dgm:cxn modelId="{B62E8F28-8CC1-4FC5-95FF-D673C8FE7892}" type="presParOf" srcId="{B6DDFBED-EFC1-4661-B644-D33F4CE925E2}" destId="{9B18E6F1-7D7A-4625-9D8D-CFEDFAE874F1}" srcOrd="0" destOrd="0" presId="urn:microsoft.com/office/officeart/2005/8/layout/orgChart1"/>
    <dgm:cxn modelId="{D57E2CF6-6131-4B42-A1D2-C5AD03C3D066}" type="presParOf" srcId="{9B18E6F1-7D7A-4625-9D8D-CFEDFAE874F1}" destId="{44794686-CB9D-48E9-B281-9F9F2C22B049}" srcOrd="0" destOrd="0" presId="urn:microsoft.com/office/officeart/2005/8/layout/orgChart1"/>
    <dgm:cxn modelId="{1B5C1C23-C859-42E0-BD46-F2D3CF484181}" type="presParOf" srcId="{9B18E6F1-7D7A-4625-9D8D-CFEDFAE874F1}" destId="{1D8B4073-C7F7-4B87-884B-A510363CA663}" srcOrd="1" destOrd="0" presId="urn:microsoft.com/office/officeart/2005/8/layout/orgChart1"/>
    <dgm:cxn modelId="{9ED008C6-DB4B-4202-8109-70D59D5B3159}" type="presParOf" srcId="{B6DDFBED-EFC1-4661-B644-D33F4CE925E2}" destId="{65CF53E2-F2B3-42DA-BE99-AF229603C01B}" srcOrd="1" destOrd="0" presId="urn:microsoft.com/office/officeart/2005/8/layout/orgChart1"/>
    <dgm:cxn modelId="{5493CF9C-B6E3-45BB-A2F1-A81463A5C4CA}" type="presParOf" srcId="{B6DDFBED-EFC1-4661-B644-D33F4CE925E2}" destId="{EB6B3312-1C48-418D-A208-A547631AE542}" srcOrd="2" destOrd="0" presId="urn:microsoft.com/office/officeart/2005/8/layout/orgChart1"/>
    <dgm:cxn modelId="{76FFE764-A283-45DF-A30C-916C048814F4}" type="presParOf" srcId="{95884F9B-1D3A-4347-8A18-AEB27339D5F8}" destId="{A0E9E16B-DEB8-4F61-8A8A-B8635C8A08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78A10-354D-4153-BAFC-FCF0224CED0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49CD4-912B-4DD8-ABEB-C7DF23718AE8}">
      <dgm:prSet phldrT="[Текст]" custT="1"/>
      <dgm:spPr/>
      <dgm:t>
        <a:bodyPr/>
        <a:lstStyle/>
        <a:p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Задачи НИОКР</a:t>
          </a:r>
        </a:p>
      </dgm:t>
    </dgm:pt>
    <dgm:pt modelId="{6B15271B-7EB1-4280-AC2B-0D648D2C179D}" type="parTrans" cxnId="{C81890F9-017C-473E-83D4-D356CB0644B9}">
      <dgm:prSet/>
      <dgm:spPr/>
      <dgm:t>
        <a:bodyPr/>
        <a:lstStyle/>
        <a:p>
          <a:endParaRPr lang="ru-RU"/>
        </a:p>
      </dgm:t>
    </dgm:pt>
    <dgm:pt modelId="{6D94D924-5CC7-4EA2-AACE-12B7DF0FB3FD}" type="sibTrans" cxnId="{C81890F9-017C-473E-83D4-D356CB0644B9}">
      <dgm:prSet/>
      <dgm:spPr/>
      <dgm:t>
        <a:bodyPr/>
        <a:lstStyle/>
        <a:p>
          <a:endParaRPr lang="ru-RU"/>
        </a:p>
      </dgm:t>
    </dgm:pt>
    <dgm:pt modelId="{D9D4229F-2AC8-4B9A-9C89-915AF304C119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1. Создание математической модели описания течений сжимаемого вязкого теплопроводного газа на основе полной системы уравнений Навье-Стокса.</a:t>
          </a:r>
        </a:p>
      </dgm:t>
    </dgm:pt>
    <dgm:pt modelId="{A662B51D-CDC3-41EF-BBC1-363E507CD526}" type="parTrans" cxnId="{3B1F84C2-D722-4979-A03C-B3E1AB4CE290}">
      <dgm:prSet/>
      <dgm:spPr/>
      <dgm:t>
        <a:bodyPr/>
        <a:lstStyle/>
        <a:p>
          <a:endParaRPr lang="ru-RU"/>
        </a:p>
      </dgm:t>
    </dgm:pt>
    <dgm:pt modelId="{4F1E385C-1D02-464E-8DBB-3F3E241612DA}" type="sibTrans" cxnId="{3B1F84C2-D722-4979-A03C-B3E1AB4CE290}">
      <dgm:prSet/>
      <dgm:spPr/>
      <dgm:t>
        <a:bodyPr/>
        <a:lstStyle/>
        <a:p>
          <a:endParaRPr lang="ru-RU"/>
        </a:p>
      </dgm:t>
    </dgm:pt>
    <dgm:pt modelId="{730CEDA9-B893-4D75-AEF7-B11D5573A709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3. Проведение  расчетов  газодинамических характеристик течений в трубопроводах различных конфигураций. </a:t>
          </a:r>
        </a:p>
      </dgm:t>
    </dgm:pt>
    <dgm:pt modelId="{9A64DEF0-68BF-43FB-ACAD-2AABCA9CC17F}" type="parTrans" cxnId="{F6D4B3CC-40C6-4CE7-ACE9-6B8E78472886}">
      <dgm:prSet/>
      <dgm:spPr/>
      <dgm:t>
        <a:bodyPr/>
        <a:lstStyle/>
        <a:p>
          <a:endParaRPr lang="ru-RU"/>
        </a:p>
      </dgm:t>
    </dgm:pt>
    <dgm:pt modelId="{E67F4F32-886D-487F-A252-D63D7C53D5FC}" type="sibTrans" cxnId="{F6D4B3CC-40C6-4CE7-ACE9-6B8E78472886}">
      <dgm:prSet/>
      <dgm:spPr/>
      <dgm:t>
        <a:bodyPr/>
        <a:lstStyle/>
        <a:p>
          <a:endParaRPr lang="ru-RU"/>
        </a:p>
      </dgm:t>
    </dgm:pt>
    <dgm:pt modelId="{FC8D1948-9B13-444E-AE01-F9F1F217429D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4. Обработка результатов расчетов, их визуализация и определение наиболее эффективных значений газодинамических характеристик.</a:t>
          </a:r>
        </a:p>
      </dgm:t>
    </dgm:pt>
    <dgm:pt modelId="{083A7B7B-6751-4349-BF87-47D9A364C889}" type="parTrans" cxnId="{2A6D3634-6337-4E76-97F5-86462722CCC7}">
      <dgm:prSet/>
      <dgm:spPr/>
      <dgm:t>
        <a:bodyPr/>
        <a:lstStyle/>
        <a:p>
          <a:endParaRPr lang="ru-RU"/>
        </a:p>
      </dgm:t>
    </dgm:pt>
    <dgm:pt modelId="{68DFD90E-DF90-4983-BC92-C38934BFA8C3}" type="sibTrans" cxnId="{2A6D3634-6337-4E76-97F5-86462722CCC7}">
      <dgm:prSet/>
      <dgm:spPr/>
      <dgm:t>
        <a:bodyPr/>
        <a:lstStyle/>
        <a:p>
          <a:endParaRPr lang="ru-RU"/>
        </a:p>
      </dgm:t>
    </dgm:pt>
    <dgm:pt modelId="{5232D584-C351-49EC-874B-6FA3AB33CA54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2. Создание алгоритмов и программ численного решения полной системы уравнений Навье-Стокса.</a:t>
          </a:r>
        </a:p>
      </dgm:t>
    </dgm:pt>
    <dgm:pt modelId="{4FC528BD-27EC-4A7D-9FE1-412DF1B57E33}" type="parTrans" cxnId="{0C1F02FC-BB78-4073-B23F-61E58317266D}">
      <dgm:prSet/>
      <dgm:spPr/>
      <dgm:t>
        <a:bodyPr/>
        <a:lstStyle/>
        <a:p>
          <a:endParaRPr lang="ru-RU"/>
        </a:p>
      </dgm:t>
    </dgm:pt>
    <dgm:pt modelId="{FC94154F-66BC-4DDF-B0CA-7EB7E886C741}" type="sibTrans" cxnId="{0C1F02FC-BB78-4073-B23F-61E58317266D}">
      <dgm:prSet/>
      <dgm:spPr/>
      <dgm:t>
        <a:bodyPr/>
        <a:lstStyle/>
        <a:p>
          <a:endParaRPr lang="ru-RU"/>
        </a:p>
      </dgm:t>
    </dgm:pt>
    <dgm:pt modelId="{7023E98E-B06A-4DC1-956B-2A2CBC0FE89A}" type="pres">
      <dgm:prSet presAssocID="{33178A10-354D-4153-BAFC-FCF0224CED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884F9B-1D3A-4347-8A18-AEB27339D5F8}" type="pres">
      <dgm:prSet presAssocID="{B7649CD4-912B-4DD8-ABEB-C7DF23718AE8}" presName="hierRoot1" presStyleCnt="0">
        <dgm:presLayoutVars>
          <dgm:hierBranch val="init"/>
        </dgm:presLayoutVars>
      </dgm:prSet>
      <dgm:spPr/>
    </dgm:pt>
    <dgm:pt modelId="{62643A68-1669-4C50-8526-724907CD6D3F}" type="pres">
      <dgm:prSet presAssocID="{B7649CD4-912B-4DD8-ABEB-C7DF23718AE8}" presName="rootComposite1" presStyleCnt="0"/>
      <dgm:spPr/>
    </dgm:pt>
    <dgm:pt modelId="{70EC2A72-832E-4402-AE8F-24EF22B8308D}" type="pres">
      <dgm:prSet presAssocID="{B7649CD4-912B-4DD8-ABEB-C7DF23718AE8}" presName="rootText1" presStyleLbl="node0" presStyleIdx="0" presStyleCnt="1" custScaleX="260840" custScaleY="225480" custLinFactY="-38440" custLinFactNeighborX="-244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602B2-95B6-43A5-9968-0AEBB256379F}" type="pres">
      <dgm:prSet presAssocID="{B7649CD4-912B-4DD8-ABEB-C7DF23718A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CCA49F-0249-4D44-BBEB-F703A5EEABA7}" type="pres">
      <dgm:prSet presAssocID="{B7649CD4-912B-4DD8-ABEB-C7DF23718AE8}" presName="hierChild2" presStyleCnt="0"/>
      <dgm:spPr/>
    </dgm:pt>
    <dgm:pt modelId="{B6E20F87-B259-45F5-96B4-A293AFFC2739}" type="pres">
      <dgm:prSet presAssocID="{A662B51D-CDC3-41EF-BBC1-363E507CD52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EC32F72-13A8-49A0-8D9A-EFDDDE87C4D0}" type="pres">
      <dgm:prSet presAssocID="{D9D4229F-2AC8-4B9A-9C89-915AF304C119}" presName="hierRoot2" presStyleCnt="0">
        <dgm:presLayoutVars>
          <dgm:hierBranch val="init"/>
        </dgm:presLayoutVars>
      </dgm:prSet>
      <dgm:spPr/>
    </dgm:pt>
    <dgm:pt modelId="{0047120D-4C50-498B-AD64-3999FCE92F71}" type="pres">
      <dgm:prSet presAssocID="{D9D4229F-2AC8-4B9A-9C89-915AF304C119}" presName="rootComposite" presStyleCnt="0"/>
      <dgm:spPr/>
    </dgm:pt>
    <dgm:pt modelId="{874A3C40-1F81-4D0D-A611-05CDF78E7672}" type="pres">
      <dgm:prSet presAssocID="{D9D4229F-2AC8-4B9A-9C89-915AF304C119}" presName="rootText" presStyleLbl="node2" presStyleIdx="0" presStyleCnt="4" custScaleX="253308" custScaleY="320504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6E9BF-63AE-491D-AD49-061E20D55F4C}" type="pres">
      <dgm:prSet presAssocID="{D9D4229F-2AC8-4B9A-9C89-915AF304C119}" presName="rootConnector" presStyleLbl="node2" presStyleIdx="0" presStyleCnt="4"/>
      <dgm:spPr/>
      <dgm:t>
        <a:bodyPr/>
        <a:lstStyle/>
        <a:p>
          <a:endParaRPr lang="ru-RU"/>
        </a:p>
      </dgm:t>
    </dgm:pt>
    <dgm:pt modelId="{3E2209A4-56B6-46F9-A540-171E6DBDD663}" type="pres">
      <dgm:prSet presAssocID="{D9D4229F-2AC8-4B9A-9C89-915AF304C119}" presName="hierChild4" presStyleCnt="0"/>
      <dgm:spPr/>
    </dgm:pt>
    <dgm:pt modelId="{9238FF20-3C42-46DF-AB25-007C57F5C66F}" type="pres">
      <dgm:prSet presAssocID="{D9D4229F-2AC8-4B9A-9C89-915AF304C119}" presName="hierChild5" presStyleCnt="0"/>
      <dgm:spPr/>
    </dgm:pt>
    <dgm:pt modelId="{DBA71F82-0453-4239-A336-DD9BDCEC0A7E}" type="pres">
      <dgm:prSet presAssocID="{4FC528BD-27EC-4A7D-9FE1-412DF1B57E3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196E2ED-A3B9-4544-A55D-51C6DB5CBC31}" type="pres">
      <dgm:prSet presAssocID="{5232D584-C351-49EC-874B-6FA3AB33CA54}" presName="hierRoot2" presStyleCnt="0">
        <dgm:presLayoutVars>
          <dgm:hierBranch val="init"/>
        </dgm:presLayoutVars>
      </dgm:prSet>
      <dgm:spPr/>
    </dgm:pt>
    <dgm:pt modelId="{43802AC7-051C-444C-AEA7-9C4F0F763EA4}" type="pres">
      <dgm:prSet presAssocID="{5232D584-C351-49EC-874B-6FA3AB33CA54}" presName="rootComposite" presStyleCnt="0"/>
      <dgm:spPr/>
    </dgm:pt>
    <dgm:pt modelId="{C9A6623C-792A-4D6C-84BA-B008614CFABB}" type="pres">
      <dgm:prSet presAssocID="{5232D584-C351-49EC-874B-6FA3AB33CA54}" presName="rootText" presStyleLbl="node2" presStyleIdx="1" presStyleCnt="4" custScaleX="194970" custScaleY="315736" custLinFactNeighborX="-2630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8F911B-6A98-4E3A-868B-35FFDFDDCEFB}" type="pres">
      <dgm:prSet presAssocID="{5232D584-C351-49EC-874B-6FA3AB33CA54}" presName="rootConnector" presStyleLbl="node2" presStyleIdx="1" presStyleCnt="4"/>
      <dgm:spPr/>
      <dgm:t>
        <a:bodyPr/>
        <a:lstStyle/>
        <a:p>
          <a:endParaRPr lang="ru-RU"/>
        </a:p>
      </dgm:t>
    </dgm:pt>
    <dgm:pt modelId="{E0C7E7DB-5EFF-4B24-95BE-9685A5D7D6EC}" type="pres">
      <dgm:prSet presAssocID="{5232D584-C351-49EC-874B-6FA3AB33CA54}" presName="hierChild4" presStyleCnt="0"/>
      <dgm:spPr/>
    </dgm:pt>
    <dgm:pt modelId="{201AD244-180F-42A4-B782-8F4F553BC6A5}" type="pres">
      <dgm:prSet presAssocID="{5232D584-C351-49EC-874B-6FA3AB33CA54}" presName="hierChild5" presStyleCnt="0"/>
      <dgm:spPr/>
    </dgm:pt>
    <dgm:pt modelId="{2BE47894-C937-4143-AF52-177E9F2BFFFC}" type="pres">
      <dgm:prSet presAssocID="{9A64DEF0-68BF-43FB-ACAD-2AABCA9CC17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59958E6-D1B8-4FCF-A6DA-DFF3840B8087}" type="pres">
      <dgm:prSet presAssocID="{730CEDA9-B893-4D75-AEF7-B11D5573A709}" presName="hierRoot2" presStyleCnt="0">
        <dgm:presLayoutVars>
          <dgm:hierBranch val="init"/>
        </dgm:presLayoutVars>
      </dgm:prSet>
      <dgm:spPr/>
    </dgm:pt>
    <dgm:pt modelId="{3B565302-1CAE-411A-98F5-4DC83408332D}" type="pres">
      <dgm:prSet presAssocID="{730CEDA9-B893-4D75-AEF7-B11D5573A709}" presName="rootComposite" presStyleCnt="0"/>
      <dgm:spPr/>
    </dgm:pt>
    <dgm:pt modelId="{576AFEC4-B7DE-4D4D-907F-1E9BDBA71A9A}" type="pres">
      <dgm:prSet presAssocID="{730CEDA9-B893-4D75-AEF7-B11D5573A709}" presName="rootText" presStyleLbl="node2" presStyleIdx="2" presStyleCnt="4" custScaleX="177606" custScaleY="308606" custLinFactNeighborX="-2952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63CE3-B1BF-407A-9CEB-BC115390D4ED}" type="pres">
      <dgm:prSet presAssocID="{730CEDA9-B893-4D75-AEF7-B11D5573A709}" presName="rootConnector" presStyleLbl="node2" presStyleIdx="2" presStyleCnt="4"/>
      <dgm:spPr/>
      <dgm:t>
        <a:bodyPr/>
        <a:lstStyle/>
        <a:p>
          <a:endParaRPr lang="ru-RU"/>
        </a:p>
      </dgm:t>
    </dgm:pt>
    <dgm:pt modelId="{DE029745-9D3C-4233-80AE-ED1740DB6577}" type="pres">
      <dgm:prSet presAssocID="{730CEDA9-B893-4D75-AEF7-B11D5573A709}" presName="hierChild4" presStyleCnt="0"/>
      <dgm:spPr/>
    </dgm:pt>
    <dgm:pt modelId="{53FE842C-979B-441F-9739-2804F361CCE9}" type="pres">
      <dgm:prSet presAssocID="{730CEDA9-B893-4D75-AEF7-B11D5573A709}" presName="hierChild5" presStyleCnt="0"/>
      <dgm:spPr/>
    </dgm:pt>
    <dgm:pt modelId="{E0DC6207-07D2-49ED-968F-598E080039EA}" type="pres">
      <dgm:prSet presAssocID="{083A7B7B-6751-4349-BF87-47D9A364C889}" presName="Name37" presStyleLbl="parChTrans1D2" presStyleIdx="3" presStyleCnt="4"/>
      <dgm:spPr/>
      <dgm:t>
        <a:bodyPr/>
        <a:lstStyle/>
        <a:p>
          <a:endParaRPr lang="ru-RU"/>
        </a:p>
      </dgm:t>
    </dgm:pt>
    <dgm:pt modelId="{B6DDFBED-EFC1-4661-B644-D33F4CE925E2}" type="pres">
      <dgm:prSet presAssocID="{FC8D1948-9B13-444E-AE01-F9F1F217429D}" presName="hierRoot2" presStyleCnt="0">
        <dgm:presLayoutVars>
          <dgm:hierBranch val="init"/>
        </dgm:presLayoutVars>
      </dgm:prSet>
      <dgm:spPr/>
    </dgm:pt>
    <dgm:pt modelId="{9B18E6F1-7D7A-4625-9D8D-CFEDFAE874F1}" type="pres">
      <dgm:prSet presAssocID="{FC8D1948-9B13-444E-AE01-F9F1F217429D}" presName="rootComposite" presStyleCnt="0"/>
      <dgm:spPr/>
    </dgm:pt>
    <dgm:pt modelId="{44794686-CB9D-48E9-B281-9F9F2C22B049}" type="pres">
      <dgm:prSet presAssocID="{FC8D1948-9B13-444E-AE01-F9F1F217429D}" presName="rootText" presStyleLbl="node2" presStyleIdx="3" presStyleCnt="4" custScaleX="233164" custScaleY="308299" custLinFactNeighborY="3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8B4073-C7F7-4B87-884B-A510363CA663}" type="pres">
      <dgm:prSet presAssocID="{FC8D1948-9B13-444E-AE01-F9F1F217429D}" presName="rootConnector" presStyleLbl="node2" presStyleIdx="3" presStyleCnt="4"/>
      <dgm:spPr/>
      <dgm:t>
        <a:bodyPr/>
        <a:lstStyle/>
        <a:p>
          <a:endParaRPr lang="ru-RU"/>
        </a:p>
      </dgm:t>
    </dgm:pt>
    <dgm:pt modelId="{65CF53E2-F2B3-42DA-BE99-AF229603C01B}" type="pres">
      <dgm:prSet presAssocID="{FC8D1948-9B13-444E-AE01-F9F1F217429D}" presName="hierChild4" presStyleCnt="0"/>
      <dgm:spPr/>
    </dgm:pt>
    <dgm:pt modelId="{EB6B3312-1C48-418D-A208-A547631AE542}" type="pres">
      <dgm:prSet presAssocID="{FC8D1948-9B13-444E-AE01-F9F1F217429D}" presName="hierChild5" presStyleCnt="0"/>
      <dgm:spPr/>
    </dgm:pt>
    <dgm:pt modelId="{A0E9E16B-DEB8-4F61-8A8A-B8635C8A088A}" type="pres">
      <dgm:prSet presAssocID="{B7649CD4-912B-4DD8-ABEB-C7DF23718AE8}" presName="hierChild3" presStyleCnt="0"/>
      <dgm:spPr/>
    </dgm:pt>
  </dgm:ptLst>
  <dgm:cxnLst>
    <dgm:cxn modelId="{40DED10A-F1A9-4D02-B8F7-CF7D4802632E}" type="presOf" srcId="{4FC528BD-27EC-4A7D-9FE1-412DF1B57E33}" destId="{DBA71F82-0453-4239-A336-DD9BDCEC0A7E}" srcOrd="0" destOrd="0" presId="urn:microsoft.com/office/officeart/2005/8/layout/orgChart1"/>
    <dgm:cxn modelId="{02E49DAC-DC01-4314-BD90-327D1142D636}" type="presOf" srcId="{FC8D1948-9B13-444E-AE01-F9F1F217429D}" destId="{44794686-CB9D-48E9-B281-9F9F2C22B049}" srcOrd="0" destOrd="0" presId="urn:microsoft.com/office/officeart/2005/8/layout/orgChart1"/>
    <dgm:cxn modelId="{2A6D3634-6337-4E76-97F5-86462722CCC7}" srcId="{B7649CD4-912B-4DD8-ABEB-C7DF23718AE8}" destId="{FC8D1948-9B13-444E-AE01-F9F1F217429D}" srcOrd="3" destOrd="0" parTransId="{083A7B7B-6751-4349-BF87-47D9A364C889}" sibTransId="{68DFD90E-DF90-4983-BC92-C38934BFA8C3}"/>
    <dgm:cxn modelId="{23EDDBC4-CAC6-46DD-B3AF-EBCFC6F671F6}" type="presOf" srcId="{B7649CD4-912B-4DD8-ABEB-C7DF23718AE8}" destId="{DFF602B2-95B6-43A5-9968-0AEBB256379F}" srcOrd="1" destOrd="0" presId="urn:microsoft.com/office/officeart/2005/8/layout/orgChart1"/>
    <dgm:cxn modelId="{3B1F84C2-D722-4979-A03C-B3E1AB4CE290}" srcId="{B7649CD4-912B-4DD8-ABEB-C7DF23718AE8}" destId="{D9D4229F-2AC8-4B9A-9C89-915AF304C119}" srcOrd="0" destOrd="0" parTransId="{A662B51D-CDC3-41EF-BBC1-363E507CD526}" sibTransId="{4F1E385C-1D02-464E-8DBB-3F3E241612DA}"/>
    <dgm:cxn modelId="{0C1F02FC-BB78-4073-B23F-61E58317266D}" srcId="{B7649CD4-912B-4DD8-ABEB-C7DF23718AE8}" destId="{5232D584-C351-49EC-874B-6FA3AB33CA54}" srcOrd="1" destOrd="0" parTransId="{4FC528BD-27EC-4A7D-9FE1-412DF1B57E33}" sibTransId="{FC94154F-66BC-4DDF-B0CA-7EB7E886C741}"/>
    <dgm:cxn modelId="{76AEFB1E-D327-4119-80CC-C39775544FAF}" type="presOf" srcId="{33178A10-354D-4153-BAFC-FCF0224CED0D}" destId="{7023E98E-B06A-4DC1-956B-2A2CBC0FE89A}" srcOrd="0" destOrd="0" presId="urn:microsoft.com/office/officeart/2005/8/layout/orgChart1"/>
    <dgm:cxn modelId="{A89C0EFA-3812-485D-ADC0-F9FB9D3D4C6F}" type="presOf" srcId="{D9D4229F-2AC8-4B9A-9C89-915AF304C119}" destId="{874A3C40-1F81-4D0D-A611-05CDF78E7672}" srcOrd="0" destOrd="0" presId="urn:microsoft.com/office/officeart/2005/8/layout/orgChart1"/>
    <dgm:cxn modelId="{F6D4B3CC-40C6-4CE7-ACE9-6B8E78472886}" srcId="{B7649CD4-912B-4DD8-ABEB-C7DF23718AE8}" destId="{730CEDA9-B893-4D75-AEF7-B11D5573A709}" srcOrd="2" destOrd="0" parTransId="{9A64DEF0-68BF-43FB-ACAD-2AABCA9CC17F}" sibTransId="{E67F4F32-886D-487F-A252-D63D7C53D5FC}"/>
    <dgm:cxn modelId="{C81890F9-017C-473E-83D4-D356CB0644B9}" srcId="{33178A10-354D-4153-BAFC-FCF0224CED0D}" destId="{B7649CD4-912B-4DD8-ABEB-C7DF23718AE8}" srcOrd="0" destOrd="0" parTransId="{6B15271B-7EB1-4280-AC2B-0D648D2C179D}" sibTransId="{6D94D924-5CC7-4EA2-AACE-12B7DF0FB3FD}"/>
    <dgm:cxn modelId="{041FFC1D-0918-4F68-89AD-E789D9B5E7F1}" type="presOf" srcId="{5232D584-C351-49EC-874B-6FA3AB33CA54}" destId="{C9A6623C-792A-4D6C-84BA-B008614CFABB}" srcOrd="0" destOrd="0" presId="urn:microsoft.com/office/officeart/2005/8/layout/orgChart1"/>
    <dgm:cxn modelId="{9A8A10F3-ACDF-49C5-97AE-03507E0EE8FD}" type="presOf" srcId="{5232D584-C351-49EC-874B-6FA3AB33CA54}" destId="{978F911B-6A98-4E3A-868B-35FFDFDDCEFB}" srcOrd="1" destOrd="0" presId="urn:microsoft.com/office/officeart/2005/8/layout/orgChart1"/>
    <dgm:cxn modelId="{98EF26C4-249A-42E8-87D9-3266C51F8357}" type="presOf" srcId="{A662B51D-CDC3-41EF-BBC1-363E507CD526}" destId="{B6E20F87-B259-45F5-96B4-A293AFFC2739}" srcOrd="0" destOrd="0" presId="urn:microsoft.com/office/officeart/2005/8/layout/orgChart1"/>
    <dgm:cxn modelId="{128FB20C-9719-45C4-9EC8-66AAF7300A3C}" type="presOf" srcId="{FC8D1948-9B13-444E-AE01-F9F1F217429D}" destId="{1D8B4073-C7F7-4B87-884B-A510363CA663}" srcOrd="1" destOrd="0" presId="urn:microsoft.com/office/officeart/2005/8/layout/orgChart1"/>
    <dgm:cxn modelId="{F7446274-0814-4258-9CB1-88C2F56295BF}" type="presOf" srcId="{B7649CD4-912B-4DD8-ABEB-C7DF23718AE8}" destId="{70EC2A72-832E-4402-AE8F-24EF22B8308D}" srcOrd="0" destOrd="0" presId="urn:microsoft.com/office/officeart/2005/8/layout/orgChart1"/>
    <dgm:cxn modelId="{0E0E2DFE-454A-44BD-A125-447C77EA82BF}" type="presOf" srcId="{730CEDA9-B893-4D75-AEF7-B11D5573A709}" destId="{0E763CE3-B1BF-407A-9CEB-BC115390D4ED}" srcOrd="1" destOrd="0" presId="urn:microsoft.com/office/officeart/2005/8/layout/orgChart1"/>
    <dgm:cxn modelId="{1EC98498-2A91-455C-8C6D-4BABCBE8EE91}" type="presOf" srcId="{083A7B7B-6751-4349-BF87-47D9A364C889}" destId="{E0DC6207-07D2-49ED-968F-598E080039EA}" srcOrd="0" destOrd="0" presId="urn:microsoft.com/office/officeart/2005/8/layout/orgChart1"/>
    <dgm:cxn modelId="{25C7B42C-11A9-4282-9C17-03A40C617E1B}" type="presOf" srcId="{D9D4229F-2AC8-4B9A-9C89-915AF304C119}" destId="{2196E9BF-63AE-491D-AD49-061E20D55F4C}" srcOrd="1" destOrd="0" presId="urn:microsoft.com/office/officeart/2005/8/layout/orgChart1"/>
    <dgm:cxn modelId="{93B195BB-C4C6-464D-85FA-A09A87B4F13C}" type="presOf" srcId="{9A64DEF0-68BF-43FB-ACAD-2AABCA9CC17F}" destId="{2BE47894-C937-4143-AF52-177E9F2BFFFC}" srcOrd="0" destOrd="0" presId="urn:microsoft.com/office/officeart/2005/8/layout/orgChart1"/>
    <dgm:cxn modelId="{F0CB9B2E-D836-469D-B561-C5C3AAAC3274}" type="presOf" srcId="{730CEDA9-B893-4D75-AEF7-B11D5573A709}" destId="{576AFEC4-B7DE-4D4D-907F-1E9BDBA71A9A}" srcOrd="0" destOrd="0" presId="urn:microsoft.com/office/officeart/2005/8/layout/orgChart1"/>
    <dgm:cxn modelId="{7CC83C48-2B0A-4EEA-82B4-E4E5EBD0D9FE}" type="presParOf" srcId="{7023E98E-B06A-4DC1-956B-2A2CBC0FE89A}" destId="{95884F9B-1D3A-4347-8A18-AEB27339D5F8}" srcOrd="0" destOrd="0" presId="urn:microsoft.com/office/officeart/2005/8/layout/orgChart1"/>
    <dgm:cxn modelId="{489F36BE-B079-4F2D-9F74-F6751D093C7A}" type="presParOf" srcId="{95884F9B-1D3A-4347-8A18-AEB27339D5F8}" destId="{62643A68-1669-4C50-8526-724907CD6D3F}" srcOrd="0" destOrd="0" presId="urn:microsoft.com/office/officeart/2005/8/layout/orgChart1"/>
    <dgm:cxn modelId="{D3330376-93D3-45C0-8EEA-0B0511C6D092}" type="presParOf" srcId="{62643A68-1669-4C50-8526-724907CD6D3F}" destId="{70EC2A72-832E-4402-AE8F-24EF22B8308D}" srcOrd="0" destOrd="0" presId="urn:microsoft.com/office/officeart/2005/8/layout/orgChart1"/>
    <dgm:cxn modelId="{889246E7-10F2-4C82-8C86-89CB9FD726DE}" type="presParOf" srcId="{62643A68-1669-4C50-8526-724907CD6D3F}" destId="{DFF602B2-95B6-43A5-9968-0AEBB256379F}" srcOrd="1" destOrd="0" presId="urn:microsoft.com/office/officeart/2005/8/layout/orgChart1"/>
    <dgm:cxn modelId="{4AFEBAC7-8665-4A28-9092-BFC25E823B3C}" type="presParOf" srcId="{95884F9B-1D3A-4347-8A18-AEB27339D5F8}" destId="{10CCA49F-0249-4D44-BBEB-F703A5EEABA7}" srcOrd="1" destOrd="0" presId="urn:microsoft.com/office/officeart/2005/8/layout/orgChart1"/>
    <dgm:cxn modelId="{45A87BEB-0FE0-4950-BF6A-CBE75113928F}" type="presParOf" srcId="{10CCA49F-0249-4D44-BBEB-F703A5EEABA7}" destId="{B6E20F87-B259-45F5-96B4-A293AFFC2739}" srcOrd="0" destOrd="0" presId="urn:microsoft.com/office/officeart/2005/8/layout/orgChart1"/>
    <dgm:cxn modelId="{45D901C8-C6EF-4523-879A-28A912E130AE}" type="presParOf" srcId="{10CCA49F-0249-4D44-BBEB-F703A5EEABA7}" destId="{5EC32F72-13A8-49A0-8D9A-EFDDDE87C4D0}" srcOrd="1" destOrd="0" presId="urn:microsoft.com/office/officeart/2005/8/layout/orgChart1"/>
    <dgm:cxn modelId="{F232847E-BDA6-41CE-BD41-030EF6CBD683}" type="presParOf" srcId="{5EC32F72-13A8-49A0-8D9A-EFDDDE87C4D0}" destId="{0047120D-4C50-498B-AD64-3999FCE92F71}" srcOrd="0" destOrd="0" presId="urn:microsoft.com/office/officeart/2005/8/layout/orgChart1"/>
    <dgm:cxn modelId="{FA5F0335-67B1-44A1-9E3B-F99A19D5F4FC}" type="presParOf" srcId="{0047120D-4C50-498B-AD64-3999FCE92F71}" destId="{874A3C40-1F81-4D0D-A611-05CDF78E7672}" srcOrd="0" destOrd="0" presId="urn:microsoft.com/office/officeart/2005/8/layout/orgChart1"/>
    <dgm:cxn modelId="{D7CFF553-54ED-488E-A443-B274BD9DE5AA}" type="presParOf" srcId="{0047120D-4C50-498B-AD64-3999FCE92F71}" destId="{2196E9BF-63AE-491D-AD49-061E20D55F4C}" srcOrd="1" destOrd="0" presId="urn:microsoft.com/office/officeart/2005/8/layout/orgChart1"/>
    <dgm:cxn modelId="{C85F26F6-815E-4731-AFB1-6F688BD58CEB}" type="presParOf" srcId="{5EC32F72-13A8-49A0-8D9A-EFDDDE87C4D0}" destId="{3E2209A4-56B6-46F9-A540-171E6DBDD663}" srcOrd="1" destOrd="0" presId="urn:microsoft.com/office/officeart/2005/8/layout/orgChart1"/>
    <dgm:cxn modelId="{F5F6153D-D9A0-427E-AC61-AE9DA7A1D9AA}" type="presParOf" srcId="{5EC32F72-13A8-49A0-8D9A-EFDDDE87C4D0}" destId="{9238FF20-3C42-46DF-AB25-007C57F5C66F}" srcOrd="2" destOrd="0" presId="urn:microsoft.com/office/officeart/2005/8/layout/orgChart1"/>
    <dgm:cxn modelId="{F4DD6F61-FC04-4279-A313-C0EED4F48BE4}" type="presParOf" srcId="{10CCA49F-0249-4D44-BBEB-F703A5EEABA7}" destId="{DBA71F82-0453-4239-A336-DD9BDCEC0A7E}" srcOrd="2" destOrd="0" presId="urn:microsoft.com/office/officeart/2005/8/layout/orgChart1"/>
    <dgm:cxn modelId="{37574D32-13F5-4AE9-87C2-F3B2EBFF4BC9}" type="presParOf" srcId="{10CCA49F-0249-4D44-BBEB-F703A5EEABA7}" destId="{D196E2ED-A3B9-4544-A55D-51C6DB5CBC31}" srcOrd="3" destOrd="0" presId="urn:microsoft.com/office/officeart/2005/8/layout/orgChart1"/>
    <dgm:cxn modelId="{089CD0AD-14EA-47AD-8D94-48565B01A6C0}" type="presParOf" srcId="{D196E2ED-A3B9-4544-A55D-51C6DB5CBC31}" destId="{43802AC7-051C-444C-AEA7-9C4F0F763EA4}" srcOrd="0" destOrd="0" presId="urn:microsoft.com/office/officeart/2005/8/layout/orgChart1"/>
    <dgm:cxn modelId="{36AD020C-B623-45F5-AF32-8A7334E86AEC}" type="presParOf" srcId="{43802AC7-051C-444C-AEA7-9C4F0F763EA4}" destId="{C9A6623C-792A-4D6C-84BA-B008614CFABB}" srcOrd="0" destOrd="0" presId="urn:microsoft.com/office/officeart/2005/8/layout/orgChart1"/>
    <dgm:cxn modelId="{B23FC7E0-FA9E-403C-8661-07538A3A58FB}" type="presParOf" srcId="{43802AC7-051C-444C-AEA7-9C4F0F763EA4}" destId="{978F911B-6A98-4E3A-868B-35FFDFDDCEFB}" srcOrd="1" destOrd="0" presId="urn:microsoft.com/office/officeart/2005/8/layout/orgChart1"/>
    <dgm:cxn modelId="{16B18AE4-5148-47E7-8198-A4A07E4C95CE}" type="presParOf" srcId="{D196E2ED-A3B9-4544-A55D-51C6DB5CBC31}" destId="{E0C7E7DB-5EFF-4B24-95BE-9685A5D7D6EC}" srcOrd="1" destOrd="0" presId="urn:microsoft.com/office/officeart/2005/8/layout/orgChart1"/>
    <dgm:cxn modelId="{E22FEB47-58A2-4259-A756-8904D7006664}" type="presParOf" srcId="{D196E2ED-A3B9-4544-A55D-51C6DB5CBC31}" destId="{201AD244-180F-42A4-B782-8F4F553BC6A5}" srcOrd="2" destOrd="0" presId="urn:microsoft.com/office/officeart/2005/8/layout/orgChart1"/>
    <dgm:cxn modelId="{C710F512-5A13-4C2B-A9F1-746BFA3D93A3}" type="presParOf" srcId="{10CCA49F-0249-4D44-BBEB-F703A5EEABA7}" destId="{2BE47894-C937-4143-AF52-177E9F2BFFFC}" srcOrd="4" destOrd="0" presId="urn:microsoft.com/office/officeart/2005/8/layout/orgChart1"/>
    <dgm:cxn modelId="{D06AD97B-B2C5-4A58-9D18-635B8DE96308}" type="presParOf" srcId="{10CCA49F-0249-4D44-BBEB-F703A5EEABA7}" destId="{759958E6-D1B8-4FCF-A6DA-DFF3840B8087}" srcOrd="5" destOrd="0" presId="urn:microsoft.com/office/officeart/2005/8/layout/orgChart1"/>
    <dgm:cxn modelId="{39C9C77B-5278-4016-A8F2-5922BBB3B478}" type="presParOf" srcId="{759958E6-D1B8-4FCF-A6DA-DFF3840B8087}" destId="{3B565302-1CAE-411A-98F5-4DC83408332D}" srcOrd="0" destOrd="0" presId="urn:microsoft.com/office/officeart/2005/8/layout/orgChart1"/>
    <dgm:cxn modelId="{1F56EDBC-AE90-43C4-A12C-C6FA76D8A468}" type="presParOf" srcId="{3B565302-1CAE-411A-98F5-4DC83408332D}" destId="{576AFEC4-B7DE-4D4D-907F-1E9BDBA71A9A}" srcOrd="0" destOrd="0" presId="urn:microsoft.com/office/officeart/2005/8/layout/orgChart1"/>
    <dgm:cxn modelId="{E51DC2B3-96EE-4329-B969-A4D2767D5500}" type="presParOf" srcId="{3B565302-1CAE-411A-98F5-4DC83408332D}" destId="{0E763CE3-B1BF-407A-9CEB-BC115390D4ED}" srcOrd="1" destOrd="0" presId="urn:microsoft.com/office/officeart/2005/8/layout/orgChart1"/>
    <dgm:cxn modelId="{BC0C39A8-021A-4C91-B6C2-022CA621A89D}" type="presParOf" srcId="{759958E6-D1B8-4FCF-A6DA-DFF3840B8087}" destId="{DE029745-9D3C-4233-80AE-ED1740DB6577}" srcOrd="1" destOrd="0" presId="urn:microsoft.com/office/officeart/2005/8/layout/orgChart1"/>
    <dgm:cxn modelId="{F5244EE6-50BE-4BA1-B6A2-5DA94A48081F}" type="presParOf" srcId="{759958E6-D1B8-4FCF-A6DA-DFF3840B8087}" destId="{53FE842C-979B-441F-9739-2804F361CCE9}" srcOrd="2" destOrd="0" presId="urn:microsoft.com/office/officeart/2005/8/layout/orgChart1"/>
    <dgm:cxn modelId="{7F1B0945-917B-474E-897E-155445E70A45}" type="presParOf" srcId="{10CCA49F-0249-4D44-BBEB-F703A5EEABA7}" destId="{E0DC6207-07D2-49ED-968F-598E080039EA}" srcOrd="6" destOrd="0" presId="urn:microsoft.com/office/officeart/2005/8/layout/orgChart1"/>
    <dgm:cxn modelId="{A71653A2-E8BF-45F5-B09E-24AD8838A523}" type="presParOf" srcId="{10CCA49F-0249-4D44-BBEB-F703A5EEABA7}" destId="{B6DDFBED-EFC1-4661-B644-D33F4CE925E2}" srcOrd="7" destOrd="0" presId="urn:microsoft.com/office/officeart/2005/8/layout/orgChart1"/>
    <dgm:cxn modelId="{5EF9BADA-D47F-4321-A201-024E588C893D}" type="presParOf" srcId="{B6DDFBED-EFC1-4661-B644-D33F4CE925E2}" destId="{9B18E6F1-7D7A-4625-9D8D-CFEDFAE874F1}" srcOrd="0" destOrd="0" presId="urn:microsoft.com/office/officeart/2005/8/layout/orgChart1"/>
    <dgm:cxn modelId="{56D8DA62-6911-4011-BA52-D71BCC0F78A2}" type="presParOf" srcId="{9B18E6F1-7D7A-4625-9D8D-CFEDFAE874F1}" destId="{44794686-CB9D-48E9-B281-9F9F2C22B049}" srcOrd="0" destOrd="0" presId="urn:microsoft.com/office/officeart/2005/8/layout/orgChart1"/>
    <dgm:cxn modelId="{FFAF16AD-9A39-493E-8A83-DFB884B54043}" type="presParOf" srcId="{9B18E6F1-7D7A-4625-9D8D-CFEDFAE874F1}" destId="{1D8B4073-C7F7-4B87-884B-A510363CA663}" srcOrd="1" destOrd="0" presId="urn:microsoft.com/office/officeart/2005/8/layout/orgChart1"/>
    <dgm:cxn modelId="{8CC08E56-F45D-4E60-B514-6D803CF2FEAA}" type="presParOf" srcId="{B6DDFBED-EFC1-4661-B644-D33F4CE925E2}" destId="{65CF53E2-F2B3-42DA-BE99-AF229603C01B}" srcOrd="1" destOrd="0" presId="urn:microsoft.com/office/officeart/2005/8/layout/orgChart1"/>
    <dgm:cxn modelId="{741C3395-3A87-46CA-BD6E-F9BAA3A7A55F}" type="presParOf" srcId="{B6DDFBED-EFC1-4661-B644-D33F4CE925E2}" destId="{EB6B3312-1C48-418D-A208-A547631AE542}" srcOrd="2" destOrd="0" presId="urn:microsoft.com/office/officeart/2005/8/layout/orgChart1"/>
    <dgm:cxn modelId="{B92BEBA3-8CF4-43E4-8471-BCD3C11B40D1}" type="presParOf" srcId="{95884F9B-1D3A-4347-8A18-AEB27339D5F8}" destId="{A0E9E16B-DEB8-4F61-8A8A-B8635C8A08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0B0706-34FB-4017-8241-CEF5FE978E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3C4D9-20E7-4D04-B308-FF2377697341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Методологическая основа </a:t>
          </a:r>
        </a:p>
        <a:p>
          <a:pPr>
            <a:lnSpc>
              <a:spcPct val="50000"/>
            </a:lnSpc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и методы исследования</a:t>
          </a:r>
        </a:p>
      </dgm:t>
    </dgm:pt>
    <dgm:pt modelId="{46AFD095-37D3-4793-A2F9-F0272153A3D3}" type="parTrans" cxnId="{D3E6DB16-7493-40CA-98BC-D3EA97B91701}">
      <dgm:prSet/>
      <dgm:spPr/>
      <dgm:t>
        <a:bodyPr/>
        <a:lstStyle/>
        <a:p>
          <a:endParaRPr lang="ru-RU"/>
        </a:p>
      </dgm:t>
    </dgm:pt>
    <dgm:pt modelId="{244ED5C5-B4FA-496E-AA07-CEC97C9D5611}" type="sibTrans" cxnId="{D3E6DB16-7493-40CA-98BC-D3EA97B91701}">
      <dgm:prSet/>
      <dgm:spPr/>
      <dgm:t>
        <a:bodyPr/>
        <a:lstStyle/>
        <a:p>
          <a:endParaRPr lang="ru-RU"/>
        </a:p>
      </dgm:t>
    </dgm:pt>
    <dgm:pt modelId="{E04F8493-191C-4289-9D22-2DA0C180947C}" type="pres">
      <dgm:prSet presAssocID="{210B0706-34FB-4017-8241-CEF5FE978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29493-96C2-428C-9AFF-E797FFD1A14A}" type="pres">
      <dgm:prSet presAssocID="{E8D3C4D9-20E7-4D04-B308-FF2377697341}" presName="hierRoot1" presStyleCnt="0">
        <dgm:presLayoutVars>
          <dgm:hierBranch val="init"/>
        </dgm:presLayoutVars>
      </dgm:prSet>
      <dgm:spPr/>
    </dgm:pt>
    <dgm:pt modelId="{B5509756-9228-4E19-8FC0-112EAB631955}" type="pres">
      <dgm:prSet presAssocID="{E8D3C4D9-20E7-4D04-B308-FF2377697341}" presName="rootComposite1" presStyleCnt="0"/>
      <dgm:spPr/>
    </dgm:pt>
    <dgm:pt modelId="{81F40CAB-B2E7-48D4-A57A-2EAA660DB26C}" type="pres">
      <dgm:prSet presAssocID="{E8D3C4D9-20E7-4D04-B308-FF2377697341}" presName="rootText1" presStyleLbl="node0" presStyleIdx="0" presStyleCnt="1" custScaleX="9026" custScaleY="2462" custLinFactNeighborY="-1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7C438-E496-4EC9-8B7E-964ADBD07C79}" type="pres">
      <dgm:prSet presAssocID="{E8D3C4D9-20E7-4D04-B308-FF2377697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DDC867-CC5D-42F1-B5B4-6FDEBECA15EB}" type="pres">
      <dgm:prSet presAssocID="{E8D3C4D9-20E7-4D04-B308-FF2377697341}" presName="hierChild2" presStyleCnt="0"/>
      <dgm:spPr/>
    </dgm:pt>
    <dgm:pt modelId="{8C6A6B0D-8613-4E4E-8866-35946B24EC05}" type="pres">
      <dgm:prSet presAssocID="{E8D3C4D9-20E7-4D04-B308-FF2377697341}" presName="hierChild3" presStyleCnt="0"/>
      <dgm:spPr/>
    </dgm:pt>
  </dgm:ptLst>
  <dgm:cxnLst>
    <dgm:cxn modelId="{D3E6DB16-7493-40CA-98BC-D3EA97B91701}" srcId="{210B0706-34FB-4017-8241-CEF5FE978EED}" destId="{E8D3C4D9-20E7-4D04-B308-FF2377697341}" srcOrd="0" destOrd="0" parTransId="{46AFD095-37D3-4793-A2F9-F0272153A3D3}" sibTransId="{244ED5C5-B4FA-496E-AA07-CEC97C9D5611}"/>
    <dgm:cxn modelId="{D0AC642E-4531-4F4B-AF22-305E372737EF}" type="presOf" srcId="{E8D3C4D9-20E7-4D04-B308-FF2377697341}" destId="{5837C438-E496-4EC9-8B7E-964ADBD07C79}" srcOrd="1" destOrd="0" presId="urn:microsoft.com/office/officeart/2005/8/layout/orgChart1"/>
    <dgm:cxn modelId="{B6FC9712-3FDA-4D61-8AD5-D279FF4637A4}" type="presOf" srcId="{210B0706-34FB-4017-8241-CEF5FE978EED}" destId="{E04F8493-191C-4289-9D22-2DA0C180947C}" srcOrd="0" destOrd="0" presId="urn:microsoft.com/office/officeart/2005/8/layout/orgChart1"/>
    <dgm:cxn modelId="{24EE3DAD-2EE8-48A7-B4B4-C84DEA0176B1}" type="presOf" srcId="{E8D3C4D9-20E7-4D04-B308-FF2377697341}" destId="{81F40CAB-B2E7-48D4-A57A-2EAA660DB26C}" srcOrd="0" destOrd="0" presId="urn:microsoft.com/office/officeart/2005/8/layout/orgChart1"/>
    <dgm:cxn modelId="{6887D07E-60C9-4D06-803D-5FAEDBD5D5D0}" type="presParOf" srcId="{E04F8493-191C-4289-9D22-2DA0C180947C}" destId="{EFE29493-96C2-428C-9AFF-E797FFD1A14A}" srcOrd="0" destOrd="0" presId="urn:microsoft.com/office/officeart/2005/8/layout/orgChart1"/>
    <dgm:cxn modelId="{04F177BB-3648-443C-B8F0-45C4CC385443}" type="presParOf" srcId="{EFE29493-96C2-428C-9AFF-E797FFD1A14A}" destId="{B5509756-9228-4E19-8FC0-112EAB631955}" srcOrd="0" destOrd="0" presId="urn:microsoft.com/office/officeart/2005/8/layout/orgChart1"/>
    <dgm:cxn modelId="{7D38509C-C616-4963-89E1-436691753C6D}" type="presParOf" srcId="{B5509756-9228-4E19-8FC0-112EAB631955}" destId="{81F40CAB-B2E7-48D4-A57A-2EAA660DB26C}" srcOrd="0" destOrd="0" presId="urn:microsoft.com/office/officeart/2005/8/layout/orgChart1"/>
    <dgm:cxn modelId="{83DB2968-A90C-4E59-978B-699367E97250}" type="presParOf" srcId="{B5509756-9228-4E19-8FC0-112EAB631955}" destId="{5837C438-E496-4EC9-8B7E-964ADBD07C79}" srcOrd="1" destOrd="0" presId="urn:microsoft.com/office/officeart/2005/8/layout/orgChart1"/>
    <dgm:cxn modelId="{50BFF206-A549-452C-AF66-B6E7CA177292}" type="presParOf" srcId="{EFE29493-96C2-428C-9AFF-E797FFD1A14A}" destId="{FCDDC867-CC5D-42F1-B5B4-6FDEBECA15EB}" srcOrd="1" destOrd="0" presId="urn:microsoft.com/office/officeart/2005/8/layout/orgChart1"/>
    <dgm:cxn modelId="{E18DC974-D03A-467B-8A35-5F3F4502F1BE}" type="presParOf" srcId="{EFE29493-96C2-428C-9AFF-E797FFD1A14A}" destId="{8C6A6B0D-8613-4E4E-8866-35946B24EC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8A0588-D5BA-42AB-BD04-25C4EF90B514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92C096-65A1-4897-AF5B-22A110B78BF7}">
      <dgm:prSet phldrT="[Текст]" custT="1"/>
      <dgm:spPr/>
      <dgm:t>
        <a:bodyPr/>
        <a:lstStyle/>
        <a:p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Строгое установление свойств решений начально-краевых задач</a:t>
          </a:r>
        </a:p>
      </dgm:t>
    </dgm:pt>
    <dgm:pt modelId="{DB32A2EC-0691-4096-A2BE-0CF33BB75CC2}" type="parTrans" cxnId="{4603D18D-7801-4521-8CF8-DAFA2754DEEA}">
      <dgm:prSet/>
      <dgm:spPr/>
      <dgm:t>
        <a:bodyPr/>
        <a:lstStyle/>
        <a:p>
          <a:endParaRPr lang="ru-RU"/>
        </a:p>
      </dgm:t>
    </dgm:pt>
    <dgm:pt modelId="{9F2E0ABD-C669-46E1-9FD8-6AB2E603D93E}" type="sibTrans" cxnId="{4603D18D-7801-4521-8CF8-DAFA2754DEE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1EFE36E7-A96F-41D7-B56C-094F9192FD4D}">
      <dgm:prSet phldrT="[Текст]" custT="1"/>
      <dgm:spPr/>
      <dgm:t>
        <a:bodyPr/>
        <a:lstStyle/>
        <a:p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Обобщения на трехмерный и нестационарный случаи</a:t>
          </a:r>
        </a:p>
      </dgm:t>
    </dgm:pt>
    <dgm:pt modelId="{22131630-59A5-4EA6-8FB6-5B3D81E733FD}" type="parTrans" cxnId="{57E7C0E4-0883-49AE-9B2B-84C1131F940D}">
      <dgm:prSet/>
      <dgm:spPr/>
      <dgm:t>
        <a:bodyPr/>
        <a:lstStyle/>
        <a:p>
          <a:endParaRPr lang="ru-RU"/>
        </a:p>
      </dgm:t>
    </dgm:pt>
    <dgm:pt modelId="{1AEDA407-37B3-4C6A-B612-BBCD351BF601}" type="sibTrans" cxnId="{57E7C0E4-0883-49AE-9B2B-84C1131F940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F66F557-2F05-4B1B-B114-B3A777E94F07}">
      <dgm:prSet phldrT="[Текст]" custT="1"/>
      <dgm:spPr/>
      <dgm:t>
        <a:bodyPr/>
        <a:lstStyle/>
        <a:p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Переход от прямоугольной к цилиндрической системе координат</a:t>
          </a:r>
        </a:p>
      </dgm:t>
    </dgm:pt>
    <dgm:pt modelId="{EC441926-9D63-45D4-99F6-7A5713138A58}" type="parTrans" cxnId="{B8820F7F-473A-49F2-BA20-964D806BCBC1}">
      <dgm:prSet/>
      <dgm:spPr/>
      <dgm:t>
        <a:bodyPr/>
        <a:lstStyle/>
        <a:p>
          <a:endParaRPr lang="ru-RU"/>
        </a:p>
      </dgm:t>
    </dgm:pt>
    <dgm:pt modelId="{69662314-2C38-4958-904B-2FA0ED5BF24F}" type="sibTrans" cxnId="{B8820F7F-473A-49F2-BA20-964D806BCBC1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AF76BF7-090A-4324-A461-DFF21B9DBA40}">
      <dgm:prSet phldrT="[Текст]" custT="1"/>
      <dgm:spPr/>
      <dgm:t>
        <a:bodyPr/>
        <a:lstStyle/>
        <a:p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Учет теплопроводности и вязкости газа</a:t>
          </a:r>
        </a:p>
      </dgm:t>
    </dgm:pt>
    <dgm:pt modelId="{6B0373DD-065A-4636-9D24-29F8162780DE}" type="parTrans" cxnId="{57A1466A-6A68-4571-BD0A-EC769CA81139}">
      <dgm:prSet/>
      <dgm:spPr/>
      <dgm:t>
        <a:bodyPr/>
        <a:lstStyle/>
        <a:p>
          <a:endParaRPr lang="ru-RU"/>
        </a:p>
      </dgm:t>
    </dgm:pt>
    <dgm:pt modelId="{5904E4C4-7518-42B0-BBB2-7308F90F8499}" type="sibTrans" cxnId="{57A1466A-6A68-4571-BD0A-EC769CA8113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2E8C1D5-6D06-4512-B8BC-F4EA04D3A2C9}">
      <dgm:prSet phldrT="[Текст]" custT="1"/>
      <dgm:spPr/>
      <dgm:t>
        <a:bodyPr/>
        <a:lstStyle/>
        <a:p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Детальное численное моделирование исследуемых течений </a:t>
          </a:r>
        </a:p>
      </dgm:t>
    </dgm:pt>
    <dgm:pt modelId="{306E2A79-F10D-480A-A6FB-D331ADF89828}" type="parTrans" cxnId="{679005B4-8DF0-4896-B46C-F73283DD705B}">
      <dgm:prSet/>
      <dgm:spPr/>
      <dgm:t>
        <a:bodyPr/>
        <a:lstStyle/>
        <a:p>
          <a:endParaRPr lang="ru-RU"/>
        </a:p>
      </dgm:t>
    </dgm:pt>
    <dgm:pt modelId="{B95D0DF5-E269-42DE-B3F8-BF35907CAB02}" type="sibTrans" cxnId="{679005B4-8DF0-4896-B46C-F73283DD705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EC65568-E056-4D17-848C-7E366AA9A26E}" type="pres">
      <dgm:prSet presAssocID="{7A8A0588-D5BA-42AB-BD04-25C4EF90B5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2A025-BB62-4307-815E-F295E39D19A8}" type="pres">
      <dgm:prSet presAssocID="{7492C096-65A1-4897-AF5B-22A110B78BF7}" presName="node" presStyleLbl="node1" presStyleIdx="0" presStyleCnt="5" custScaleX="203401" custScaleY="84425" custRadScaleRad="94740" custRadScaleInc="-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A2098-FAF4-4288-B63F-59405B1C02D0}" type="pres">
      <dgm:prSet presAssocID="{7492C096-65A1-4897-AF5B-22A110B78BF7}" presName="spNode" presStyleCnt="0"/>
      <dgm:spPr/>
    </dgm:pt>
    <dgm:pt modelId="{DB90C189-8995-4C56-8949-AC7C5D016720}" type="pres">
      <dgm:prSet presAssocID="{9F2E0ABD-C669-46E1-9FD8-6AB2E603D93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1C06819-C2A6-4906-AFD1-22C3A4191663}" type="pres">
      <dgm:prSet presAssocID="{1EFE36E7-A96F-41D7-B56C-094F9192FD4D}" presName="node" presStyleLbl="node1" presStyleIdx="1" presStyleCnt="5" custScaleX="151980" custScaleY="122241" custRadScaleRad="189986" custRadScaleInc="7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C12B9-9BCC-464B-91A6-3374C3465CED}" type="pres">
      <dgm:prSet presAssocID="{1EFE36E7-A96F-41D7-B56C-094F9192FD4D}" presName="spNode" presStyleCnt="0"/>
      <dgm:spPr/>
    </dgm:pt>
    <dgm:pt modelId="{52E0863C-7B20-4523-970A-7B5F39A17E0A}" type="pres">
      <dgm:prSet presAssocID="{1AEDA407-37B3-4C6A-B612-BBCD351BF60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C97E078-C617-454A-AF91-9177AE89560E}" type="pres">
      <dgm:prSet presAssocID="{7F66F557-2F05-4B1B-B114-B3A777E94F07}" presName="node" presStyleLbl="node1" presStyleIdx="2" presStyleCnt="5" custScaleX="165231" custScaleY="108880" custRadScaleRad="125863" custRadScaleInc="-8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F547D-A7F2-4F3D-9A76-500259253DAD}" type="pres">
      <dgm:prSet presAssocID="{7F66F557-2F05-4B1B-B114-B3A777E94F07}" presName="spNode" presStyleCnt="0"/>
      <dgm:spPr/>
    </dgm:pt>
    <dgm:pt modelId="{2C588037-80C2-4ED7-B300-9AD1B11F846E}" type="pres">
      <dgm:prSet presAssocID="{69662314-2C38-4958-904B-2FA0ED5BF24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CBFB195-94E0-491E-AE98-74C9CAAE8220}" type="pres">
      <dgm:prSet presAssocID="{6AF76BF7-090A-4324-A461-DFF21B9DBA40}" presName="node" presStyleLbl="node1" presStyleIdx="3" presStyleCnt="5" custScaleX="164317" custScaleY="107727" custRadScaleRad="137408" custRadScaleInc="98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85349-CE19-4B8A-BD66-2ADDA825493E}" type="pres">
      <dgm:prSet presAssocID="{6AF76BF7-090A-4324-A461-DFF21B9DBA40}" presName="spNode" presStyleCnt="0"/>
      <dgm:spPr/>
    </dgm:pt>
    <dgm:pt modelId="{424CBCCC-896F-469C-946A-1ECDA9C29BDA}" type="pres">
      <dgm:prSet presAssocID="{5904E4C4-7518-42B0-BBB2-7308F90F849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588128C-7CD4-4C60-9732-2461608E91B3}" type="pres">
      <dgm:prSet presAssocID="{A2E8C1D5-6D06-4512-B8BC-F4EA04D3A2C9}" presName="node" presStyleLbl="node1" presStyleIdx="4" presStyleCnt="5" custScaleX="156109" custScaleY="120476" custRadScaleRad="196097" custRadScaleInc="-5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AE83-3C34-448C-956A-1CB55E1D1BFD}" type="pres">
      <dgm:prSet presAssocID="{A2E8C1D5-6D06-4512-B8BC-F4EA04D3A2C9}" presName="spNode" presStyleCnt="0"/>
      <dgm:spPr/>
    </dgm:pt>
    <dgm:pt modelId="{92817FF8-CB8F-4754-8DA0-0ABD051753EA}" type="pres">
      <dgm:prSet presAssocID="{B95D0DF5-E269-42DE-B3F8-BF35907CAB0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79005B4-8DF0-4896-B46C-F73283DD705B}" srcId="{7A8A0588-D5BA-42AB-BD04-25C4EF90B514}" destId="{A2E8C1D5-6D06-4512-B8BC-F4EA04D3A2C9}" srcOrd="4" destOrd="0" parTransId="{306E2A79-F10D-480A-A6FB-D331ADF89828}" sibTransId="{B95D0DF5-E269-42DE-B3F8-BF35907CAB02}"/>
    <dgm:cxn modelId="{4603D18D-7801-4521-8CF8-DAFA2754DEEA}" srcId="{7A8A0588-D5BA-42AB-BD04-25C4EF90B514}" destId="{7492C096-65A1-4897-AF5B-22A110B78BF7}" srcOrd="0" destOrd="0" parTransId="{DB32A2EC-0691-4096-A2BE-0CF33BB75CC2}" sibTransId="{9F2E0ABD-C669-46E1-9FD8-6AB2E603D93E}"/>
    <dgm:cxn modelId="{22438C85-E18C-42D6-BA43-28708C757D35}" type="presOf" srcId="{7F66F557-2F05-4B1B-B114-B3A777E94F07}" destId="{4C97E078-C617-454A-AF91-9177AE89560E}" srcOrd="0" destOrd="0" presId="urn:microsoft.com/office/officeart/2005/8/layout/cycle6"/>
    <dgm:cxn modelId="{739197C6-9198-4442-8922-4E153FAD5DF0}" type="presOf" srcId="{7492C096-65A1-4897-AF5B-22A110B78BF7}" destId="{34D2A025-BB62-4307-815E-F295E39D19A8}" srcOrd="0" destOrd="0" presId="urn:microsoft.com/office/officeart/2005/8/layout/cycle6"/>
    <dgm:cxn modelId="{58E9F389-431D-4556-8992-055CBBACCE59}" type="presOf" srcId="{69662314-2C38-4958-904B-2FA0ED5BF24F}" destId="{2C588037-80C2-4ED7-B300-9AD1B11F846E}" srcOrd="0" destOrd="0" presId="urn:microsoft.com/office/officeart/2005/8/layout/cycle6"/>
    <dgm:cxn modelId="{57A1466A-6A68-4571-BD0A-EC769CA81139}" srcId="{7A8A0588-D5BA-42AB-BD04-25C4EF90B514}" destId="{6AF76BF7-090A-4324-A461-DFF21B9DBA40}" srcOrd="3" destOrd="0" parTransId="{6B0373DD-065A-4636-9D24-29F8162780DE}" sibTransId="{5904E4C4-7518-42B0-BBB2-7308F90F8499}"/>
    <dgm:cxn modelId="{6D4040A7-23AF-47D4-B2C1-845111934C61}" type="presOf" srcId="{7A8A0588-D5BA-42AB-BD04-25C4EF90B514}" destId="{6EC65568-E056-4D17-848C-7E366AA9A26E}" srcOrd="0" destOrd="0" presId="urn:microsoft.com/office/officeart/2005/8/layout/cycle6"/>
    <dgm:cxn modelId="{E51B5D3B-5329-44DE-A679-0B8A0DE694E0}" type="presOf" srcId="{B95D0DF5-E269-42DE-B3F8-BF35907CAB02}" destId="{92817FF8-CB8F-4754-8DA0-0ABD051753EA}" srcOrd="0" destOrd="0" presId="urn:microsoft.com/office/officeart/2005/8/layout/cycle6"/>
    <dgm:cxn modelId="{D49FFCDF-78FB-4FC3-BE3E-2CC187126AC2}" type="presOf" srcId="{1AEDA407-37B3-4C6A-B612-BBCD351BF601}" destId="{52E0863C-7B20-4523-970A-7B5F39A17E0A}" srcOrd="0" destOrd="0" presId="urn:microsoft.com/office/officeart/2005/8/layout/cycle6"/>
    <dgm:cxn modelId="{681A16FA-1F0E-482B-8294-0F45ACB02EC7}" type="presOf" srcId="{6AF76BF7-090A-4324-A461-DFF21B9DBA40}" destId="{1CBFB195-94E0-491E-AE98-74C9CAAE8220}" srcOrd="0" destOrd="0" presId="urn:microsoft.com/office/officeart/2005/8/layout/cycle6"/>
    <dgm:cxn modelId="{1104EA00-9C62-4A5F-AA14-278EE29E1094}" type="presOf" srcId="{9F2E0ABD-C669-46E1-9FD8-6AB2E603D93E}" destId="{DB90C189-8995-4C56-8949-AC7C5D016720}" srcOrd="0" destOrd="0" presId="urn:microsoft.com/office/officeart/2005/8/layout/cycle6"/>
    <dgm:cxn modelId="{B8820F7F-473A-49F2-BA20-964D806BCBC1}" srcId="{7A8A0588-D5BA-42AB-BD04-25C4EF90B514}" destId="{7F66F557-2F05-4B1B-B114-B3A777E94F07}" srcOrd="2" destOrd="0" parTransId="{EC441926-9D63-45D4-99F6-7A5713138A58}" sibTransId="{69662314-2C38-4958-904B-2FA0ED5BF24F}"/>
    <dgm:cxn modelId="{D657F08F-207F-4B02-9F62-76F6EAE8BE57}" type="presOf" srcId="{5904E4C4-7518-42B0-BBB2-7308F90F8499}" destId="{424CBCCC-896F-469C-946A-1ECDA9C29BDA}" srcOrd="0" destOrd="0" presId="urn:microsoft.com/office/officeart/2005/8/layout/cycle6"/>
    <dgm:cxn modelId="{57E7C0E4-0883-49AE-9B2B-84C1131F940D}" srcId="{7A8A0588-D5BA-42AB-BD04-25C4EF90B514}" destId="{1EFE36E7-A96F-41D7-B56C-094F9192FD4D}" srcOrd="1" destOrd="0" parTransId="{22131630-59A5-4EA6-8FB6-5B3D81E733FD}" sibTransId="{1AEDA407-37B3-4C6A-B612-BBCD351BF601}"/>
    <dgm:cxn modelId="{7D609CCB-B9A4-444D-BD42-A81F9C0C60B5}" type="presOf" srcId="{A2E8C1D5-6D06-4512-B8BC-F4EA04D3A2C9}" destId="{9588128C-7CD4-4C60-9732-2461608E91B3}" srcOrd="0" destOrd="0" presId="urn:microsoft.com/office/officeart/2005/8/layout/cycle6"/>
    <dgm:cxn modelId="{6274E058-0B73-4D33-A78D-FCCC09C2AEC5}" type="presOf" srcId="{1EFE36E7-A96F-41D7-B56C-094F9192FD4D}" destId="{11C06819-C2A6-4906-AFD1-22C3A4191663}" srcOrd="0" destOrd="0" presId="urn:microsoft.com/office/officeart/2005/8/layout/cycle6"/>
    <dgm:cxn modelId="{EFD255A4-F0DE-44DF-BC6B-5671533AFAF7}" type="presParOf" srcId="{6EC65568-E056-4D17-848C-7E366AA9A26E}" destId="{34D2A025-BB62-4307-815E-F295E39D19A8}" srcOrd="0" destOrd="0" presId="urn:microsoft.com/office/officeart/2005/8/layout/cycle6"/>
    <dgm:cxn modelId="{11B926E7-ECBD-478C-9A42-64D81DC0660A}" type="presParOf" srcId="{6EC65568-E056-4D17-848C-7E366AA9A26E}" destId="{23FA2098-FAF4-4288-B63F-59405B1C02D0}" srcOrd="1" destOrd="0" presId="urn:microsoft.com/office/officeart/2005/8/layout/cycle6"/>
    <dgm:cxn modelId="{D32DFA3E-6BDB-4C06-8936-2604599FC358}" type="presParOf" srcId="{6EC65568-E056-4D17-848C-7E366AA9A26E}" destId="{DB90C189-8995-4C56-8949-AC7C5D016720}" srcOrd="2" destOrd="0" presId="urn:microsoft.com/office/officeart/2005/8/layout/cycle6"/>
    <dgm:cxn modelId="{1C365E22-D1A8-43E8-82CC-668A5DA15C6D}" type="presParOf" srcId="{6EC65568-E056-4D17-848C-7E366AA9A26E}" destId="{11C06819-C2A6-4906-AFD1-22C3A4191663}" srcOrd="3" destOrd="0" presId="urn:microsoft.com/office/officeart/2005/8/layout/cycle6"/>
    <dgm:cxn modelId="{189FFFD6-51C2-45A1-9B20-BFA71AF2E1D4}" type="presParOf" srcId="{6EC65568-E056-4D17-848C-7E366AA9A26E}" destId="{83FC12B9-9BCC-464B-91A6-3374C3465CED}" srcOrd="4" destOrd="0" presId="urn:microsoft.com/office/officeart/2005/8/layout/cycle6"/>
    <dgm:cxn modelId="{0E3CA8D9-052E-45BE-A294-7FC94C7DC2E5}" type="presParOf" srcId="{6EC65568-E056-4D17-848C-7E366AA9A26E}" destId="{52E0863C-7B20-4523-970A-7B5F39A17E0A}" srcOrd="5" destOrd="0" presId="urn:microsoft.com/office/officeart/2005/8/layout/cycle6"/>
    <dgm:cxn modelId="{449DD12B-77F6-4907-B294-544B9DDA2958}" type="presParOf" srcId="{6EC65568-E056-4D17-848C-7E366AA9A26E}" destId="{4C97E078-C617-454A-AF91-9177AE89560E}" srcOrd="6" destOrd="0" presId="urn:microsoft.com/office/officeart/2005/8/layout/cycle6"/>
    <dgm:cxn modelId="{9561E28F-44BE-47EF-A38A-B0863A57E142}" type="presParOf" srcId="{6EC65568-E056-4D17-848C-7E366AA9A26E}" destId="{B53F547D-A7F2-4F3D-9A76-500259253DAD}" srcOrd="7" destOrd="0" presId="urn:microsoft.com/office/officeart/2005/8/layout/cycle6"/>
    <dgm:cxn modelId="{25A495FC-2E6A-4DA6-8DA1-D1471F90F83A}" type="presParOf" srcId="{6EC65568-E056-4D17-848C-7E366AA9A26E}" destId="{2C588037-80C2-4ED7-B300-9AD1B11F846E}" srcOrd="8" destOrd="0" presId="urn:microsoft.com/office/officeart/2005/8/layout/cycle6"/>
    <dgm:cxn modelId="{88FCB970-4B40-4CB1-B3C1-966746DCC380}" type="presParOf" srcId="{6EC65568-E056-4D17-848C-7E366AA9A26E}" destId="{1CBFB195-94E0-491E-AE98-74C9CAAE8220}" srcOrd="9" destOrd="0" presId="urn:microsoft.com/office/officeart/2005/8/layout/cycle6"/>
    <dgm:cxn modelId="{DE254B10-8774-4231-8156-22183385F309}" type="presParOf" srcId="{6EC65568-E056-4D17-848C-7E366AA9A26E}" destId="{62585349-CE19-4B8A-BD66-2ADDA825493E}" srcOrd="10" destOrd="0" presId="urn:microsoft.com/office/officeart/2005/8/layout/cycle6"/>
    <dgm:cxn modelId="{7BD2A6F6-F5B2-4002-9A80-00A433A24728}" type="presParOf" srcId="{6EC65568-E056-4D17-848C-7E366AA9A26E}" destId="{424CBCCC-896F-469C-946A-1ECDA9C29BDA}" srcOrd="11" destOrd="0" presId="urn:microsoft.com/office/officeart/2005/8/layout/cycle6"/>
    <dgm:cxn modelId="{0D6A62BF-06B5-4309-96E3-D12DC108F122}" type="presParOf" srcId="{6EC65568-E056-4D17-848C-7E366AA9A26E}" destId="{9588128C-7CD4-4C60-9732-2461608E91B3}" srcOrd="12" destOrd="0" presId="urn:microsoft.com/office/officeart/2005/8/layout/cycle6"/>
    <dgm:cxn modelId="{A3FF5071-33F7-4374-AF2F-9A43A235DA84}" type="presParOf" srcId="{6EC65568-E056-4D17-848C-7E366AA9A26E}" destId="{867BAE83-3C34-448C-956A-1CB55E1D1BFD}" srcOrd="13" destOrd="0" presId="urn:microsoft.com/office/officeart/2005/8/layout/cycle6"/>
    <dgm:cxn modelId="{2DF54504-5721-4AD3-B11E-85CB42A1D781}" type="presParOf" srcId="{6EC65568-E056-4D17-848C-7E366AA9A26E}" destId="{92817FF8-CB8F-4754-8DA0-0ABD051753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408005" y="0"/>
          <a:ext cx="4095199" cy="558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Arial" pitchFamily="34" charset="0"/>
              <a:ea typeface="+mj-ea"/>
              <a:cs typeface="Arial" pitchFamily="34" charset="0"/>
            </a:rPr>
            <a:t>Общая информация</a:t>
          </a:r>
        </a:p>
      </dsp:txBody>
      <dsp:txXfrm>
        <a:off x="408005" y="0"/>
        <a:ext cx="4095199" cy="5585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56578" y="0"/>
          <a:ext cx="3410816" cy="863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Основные аспекты аналитических и численных методов математического моделирования</a:t>
          </a:r>
        </a:p>
      </dsp:txBody>
      <dsp:txXfrm>
        <a:off x="156578" y="0"/>
        <a:ext cx="3410816" cy="86301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441C5-EEA2-415B-B694-1091B813FBA8}">
      <dsp:nvSpPr>
        <dsp:cNvPr id="0" name=""/>
        <dsp:cNvSpPr/>
      </dsp:nvSpPr>
      <dsp:spPr>
        <a:xfrm>
          <a:off x="80121" y="2272"/>
          <a:ext cx="8563427" cy="53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1) установление математических свойств решений начально-краевых задач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для полной системы уравнений Навье-Стокса;</a:t>
          </a:r>
        </a:p>
      </dsp:txBody>
      <dsp:txXfrm>
        <a:off x="80121" y="2272"/>
        <a:ext cx="8563427" cy="531346"/>
      </dsp:txXfrm>
    </dsp:sp>
    <dsp:sp modelId="{19D675BA-1F59-4651-8CAC-5D77748749BE}">
      <dsp:nvSpPr>
        <dsp:cNvPr id="0" name=""/>
        <dsp:cNvSpPr/>
      </dsp:nvSpPr>
      <dsp:spPr>
        <a:xfrm rot="5400000">
          <a:off x="4262208" y="546902"/>
          <a:ext cx="199254" cy="239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262208" y="546902"/>
        <a:ext cx="199254" cy="239105"/>
      </dsp:txXfrm>
    </dsp:sp>
    <dsp:sp modelId="{84B11AF9-2281-42AC-9F23-1515EC737397}">
      <dsp:nvSpPr>
        <dsp:cNvPr id="0" name=""/>
        <dsp:cNvSpPr/>
      </dsp:nvSpPr>
      <dsp:spPr>
        <a:xfrm>
          <a:off x="88357" y="799291"/>
          <a:ext cx="8546955" cy="53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2) создание специальных модификаций известных разностных методов 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методов расщепления для многомерных обобщений; </a:t>
          </a:r>
          <a:endParaRPr lang="ru-RU" sz="1600" kern="1200" dirty="0"/>
        </a:p>
      </dsp:txBody>
      <dsp:txXfrm>
        <a:off x="88357" y="799291"/>
        <a:ext cx="8546955" cy="531346"/>
      </dsp:txXfrm>
    </dsp:sp>
    <dsp:sp modelId="{16A6E1DB-D275-4453-B8F6-F0CD7FE1ECDB}">
      <dsp:nvSpPr>
        <dsp:cNvPr id="0" name=""/>
        <dsp:cNvSpPr/>
      </dsp:nvSpPr>
      <dsp:spPr>
        <a:xfrm rot="5400000">
          <a:off x="4262208" y="1343921"/>
          <a:ext cx="199254" cy="239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262208" y="1343921"/>
        <a:ext cx="199254" cy="239105"/>
      </dsp:txXfrm>
    </dsp:sp>
    <dsp:sp modelId="{3834A4CE-3459-481C-8FFC-6EEC920F5360}">
      <dsp:nvSpPr>
        <dsp:cNvPr id="0" name=""/>
        <dsp:cNvSpPr/>
      </dsp:nvSpPr>
      <dsp:spPr>
        <a:xfrm>
          <a:off x="88357" y="1596310"/>
          <a:ext cx="8546955" cy="53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3) создание конкретных вычислительных алгоритмов и их программной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реализации;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sp:txBody>
      <dsp:txXfrm>
        <a:off x="88357" y="1596310"/>
        <a:ext cx="8546955" cy="531346"/>
      </dsp:txXfrm>
    </dsp:sp>
    <dsp:sp modelId="{1DC9B40B-D734-4688-A201-ABF64B40DF49}">
      <dsp:nvSpPr>
        <dsp:cNvPr id="0" name=""/>
        <dsp:cNvSpPr/>
      </dsp:nvSpPr>
      <dsp:spPr>
        <a:xfrm rot="5400000">
          <a:off x="4262208" y="2140940"/>
          <a:ext cx="199254" cy="239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262208" y="2140940"/>
        <a:ext cx="199254" cy="239105"/>
      </dsp:txXfrm>
    </dsp:sp>
    <dsp:sp modelId="{A69E4F22-98CC-4E65-BD7F-3BAADB03CF0D}">
      <dsp:nvSpPr>
        <dsp:cNvPr id="0" name=""/>
        <dsp:cNvSpPr/>
      </dsp:nvSpPr>
      <dsp:spPr>
        <a:xfrm>
          <a:off x="88357" y="2393329"/>
          <a:ext cx="8546955" cy="53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4) проведение расчетов газодинамических характеристик с использованием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параллельных вычислений;</a:t>
          </a:r>
        </a:p>
      </dsp:txBody>
      <dsp:txXfrm>
        <a:off x="88357" y="2393329"/>
        <a:ext cx="8546955" cy="531346"/>
      </dsp:txXfrm>
    </dsp:sp>
    <dsp:sp modelId="{94769B22-9BC7-4DEE-BDDD-A04CA9A956FD}">
      <dsp:nvSpPr>
        <dsp:cNvPr id="0" name=""/>
        <dsp:cNvSpPr/>
      </dsp:nvSpPr>
      <dsp:spPr>
        <a:xfrm rot="5400000">
          <a:off x="4262208" y="2937959"/>
          <a:ext cx="199254" cy="239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262208" y="2937959"/>
        <a:ext cx="199254" cy="239105"/>
      </dsp:txXfrm>
    </dsp:sp>
    <dsp:sp modelId="{4C531A1E-0222-41F5-88BA-95775413A73D}">
      <dsp:nvSpPr>
        <dsp:cNvPr id="0" name=""/>
        <dsp:cNvSpPr/>
      </dsp:nvSpPr>
      <dsp:spPr>
        <a:xfrm>
          <a:off x="96604" y="3190348"/>
          <a:ext cx="8530462" cy="53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5</a:t>
          </a:r>
          <a:r>
            <a:rPr lang="ru-RU" sz="1600" b="1" i="1" kern="1200" smtClean="0">
              <a:latin typeface="Arial" pitchFamily="34" charset="0"/>
              <a:ea typeface="+mj-ea"/>
              <a:cs typeface="Arial" pitchFamily="34" charset="0"/>
            </a:rPr>
            <a:t>) </a:t>
          </a:r>
          <a:r>
            <a:rPr lang="ru-RU" sz="1600" b="1" i="1" kern="1200" smtClean="0">
              <a:latin typeface="Arial" pitchFamily="34" charset="0"/>
              <a:ea typeface="+mj-ea"/>
              <a:cs typeface="Arial" pitchFamily="34" charset="0"/>
            </a:rPr>
            <a:t>установление </a:t>
          </a: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свойств исследуемых течений на количественном уровне,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Arial" pitchFamily="34" charset="0"/>
              <a:ea typeface="+mj-ea"/>
              <a:cs typeface="Arial" pitchFamily="34" charset="0"/>
            </a:rPr>
            <a:t>    и определение оптимальных значений их параметров.</a:t>
          </a:r>
        </a:p>
      </dsp:txBody>
      <dsp:txXfrm>
        <a:off x="96604" y="3190348"/>
        <a:ext cx="8530462" cy="53134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77602" y="0"/>
          <a:ext cx="5145046" cy="701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Сущность НИОКР</a:t>
          </a:r>
        </a:p>
      </dsp:txBody>
      <dsp:txXfrm>
        <a:off x="277602" y="0"/>
        <a:ext cx="5145046" cy="7017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77602" y="0"/>
          <a:ext cx="5145046" cy="701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Степень новизны НИОКР</a:t>
          </a:r>
        </a:p>
      </dsp:txBody>
      <dsp:txXfrm>
        <a:off x="277602" y="0"/>
        <a:ext cx="5145046" cy="7017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35598" y="0"/>
          <a:ext cx="8356610" cy="7799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Предлагаемая математическая модель сложных течений газа в магистральных трубопроводах корректно учитывает</a:t>
          </a:r>
        </a:p>
      </dsp:txBody>
      <dsp:txXfrm>
        <a:off x="135598" y="0"/>
        <a:ext cx="8356610" cy="77996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687" y="82113"/>
          <a:ext cx="6473631" cy="604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Поэтому является принципиально новой и </a:t>
          </a:r>
        </a:p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не имеет аналогов ни в России, ни за рубежом</a:t>
          </a:r>
        </a:p>
      </dsp:txBody>
      <dsp:txXfrm>
        <a:off x="1687" y="82113"/>
        <a:ext cx="6473631" cy="60421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77602" y="0"/>
          <a:ext cx="5145046" cy="701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Научные результаты НИОКР</a:t>
          </a:r>
        </a:p>
      </dsp:txBody>
      <dsp:txXfrm>
        <a:off x="277602" y="0"/>
        <a:ext cx="5145046" cy="7017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500298" y="0"/>
          <a:ext cx="7664078" cy="18420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Результаты фундаментальных исследований по предлагаемому проекту будут иметь не только </a:t>
          </a:r>
          <a:r>
            <a:rPr lang="ru-RU" sz="20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научную ценность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для описания течений сплошной среды, но и </a:t>
          </a:r>
          <a:r>
            <a:rPr lang="ru-RU" sz="20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прикладную направленность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для обеспечения более эффективной эксплуатации газопроводов и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sp:txBody>
      <dsp:txXfrm>
        <a:off x="500298" y="0"/>
        <a:ext cx="7664078" cy="184207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84374" y="126937"/>
          <a:ext cx="3084826" cy="9496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будут опубликованы в научных статьях в российских и зарубежных журналах </a:t>
          </a:r>
        </a:p>
      </dsp:txBody>
      <dsp:txXfrm>
        <a:off x="184374" y="126937"/>
        <a:ext cx="3084826" cy="94966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94295" y="125380"/>
          <a:ext cx="2628595" cy="934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зафиксированы в зарегистрированных программах для ЭВМ </a:t>
          </a:r>
        </a:p>
      </dsp:txBody>
      <dsp:txXfrm>
        <a:off x="194295" y="125380"/>
        <a:ext cx="2628595" cy="9345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401232" y="0"/>
          <a:ext cx="8039192" cy="14289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Тема НИОКР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ru-RU" sz="2000" b="1" i="1" kern="1200" dirty="0" smtClean="0">
              <a:latin typeface="Arial" pitchFamily="34" charset="0"/>
              <a:cs typeface="Arial" pitchFamily="34" charset="0"/>
            </a:rPr>
            <a:t>   </a:t>
          </a:r>
          <a:endParaRPr lang="en-US" sz="2000" b="1" i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«Математическое моделирование трехмерных нестационарных течений вязкого сжимаемого теплопроводного газа в магистральном трубопроводе»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.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sp:txBody>
      <dsp:txXfrm>
        <a:off x="401232" y="0"/>
        <a:ext cx="8039192" cy="142896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342739" y="0"/>
          <a:ext cx="2824637" cy="965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представлены на международных и российских научных конференциях </a:t>
          </a:r>
        </a:p>
      </dsp:txBody>
      <dsp:txXfrm>
        <a:off x="342739" y="0"/>
        <a:ext cx="2824637" cy="96521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32626" y="0"/>
          <a:ext cx="6872966" cy="654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Описание имеющегося задела для НИОКР</a:t>
          </a:r>
        </a:p>
      </dsp:txBody>
      <dsp:txXfrm>
        <a:off x="132626" y="0"/>
        <a:ext cx="6872966" cy="65474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442366" y="0"/>
          <a:ext cx="8089661" cy="1156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За последние десять лет удалось создать математическую теорию сложных течений воздуха в свободных разрушительных атмосферных вихрях, многие элементы которой вполне можно применить для создания теории течения газа в трубопроводе.</a:t>
          </a:r>
        </a:p>
      </dsp:txBody>
      <dsp:txXfrm>
        <a:off x="442366" y="0"/>
        <a:ext cx="8089661" cy="115633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351466" y="0"/>
          <a:ext cx="8094479" cy="12177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По этой тематике опубликовано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57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работ, в том числе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2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монографии,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22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статьи в журналах из списка ВАК,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5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статей индексируемых в базах </a:t>
          </a:r>
          <a:r>
            <a:rPr lang="en-US" sz="1800" b="1" i="1" kern="1200" dirty="0" smtClean="0">
              <a:latin typeface="Arial" pitchFamily="34" charset="0"/>
              <a:ea typeface="+mj-ea"/>
              <a:cs typeface="Arial" pitchFamily="34" charset="0"/>
            </a:rPr>
            <a:t>Web of Science 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и </a:t>
          </a:r>
          <a:r>
            <a:rPr lang="en-US" sz="1800" b="1" i="1" kern="1200" dirty="0" smtClean="0">
              <a:latin typeface="Arial" pitchFamily="34" charset="0"/>
              <a:ea typeface="+mj-ea"/>
              <a:cs typeface="Arial" pitchFamily="34" charset="0"/>
            </a:rPr>
            <a:t>Scopus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, получено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18</a:t>
          </a: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 свидетельств на зарегистрированные программы для ЭВМ. </a:t>
          </a:r>
        </a:p>
      </dsp:txBody>
      <dsp:txXfrm>
        <a:off x="351466" y="0"/>
        <a:ext cx="8094479" cy="121779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415722" y="0"/>
          <a:ext cx="8066745" cy="12719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ea typeface="+mj-ea"/>
              <a:cs typeface="Arial" pitchFamily="34" charset="0"/>
            </a:rPr>
            <a:t>Расчеты по проекту с использованием алгоритмов распараллеливания предполагается выполнять на серьезной ресурсной базе вычислительной лаборатории кафедры бизнес-информатики и математики ТИУ.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sp:txBody>
      <dsp:txXfrm>
        <a:off x="415722" y="0"/>
        <a:ext cx="8066745" cy="127194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132626" y="0"/>
          <a:ext cx="6872966" cy="654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Календарный план </a:t>
          </a:r>
          <a:b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</a:b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(дорожная карта) выполнения НИОКР</a:t>
          </a:r>
        </a:p>
      </dsp:txBody>
      <dsp:txXfrm>
        <a:off x="132626" y="0"/>
        <a:ext cx="6872966" cy="654745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95062" y="0"/>
          <a:ext cx="5110121" cy="5365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Временный научный коллектив</a:t>
          </a:r>
        </a:p>
      </dsp:txBody>
      <dsp:txXfrm>
        <a:off x="295062" y="0"/>
        <a:ext cx="5110121" cy="536554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315" y="3462"/>
          <a:ext cx="6929550" cy="816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1. Обухов Александр Геннадьевич – руководитель, </a:t>
          </a: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   доктор физико-математических наук, профессор.</a:t>
          </a:r>
        </a:p>
      </dsp:txBody>
      <dsp:txXfrm>
        <a:off x="2315" y="3462"/>
        <a:ext cx="6929550" cy="816919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321" y="2335"/>
          <a:ext cx="6946743" cy="8189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2. Чунихин Сергей Александрович – </a:t>
          </a: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  кандидат геолого-минералогических наук, доцент. </a:t>
          </a:r>
        </a:p>
      </dsp:txBody>
      <dsp:txXfrm>
        <a:off x="2321" y="2335"/>
        <a:ext cx="6946743" cy="8189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95783" y="0"/>
          <a:ext cx="8723832" cy="1826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Аннотация проекта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В рамках данного фундаментального научного исследования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предполагается создание математической модели и проведение численных расчетов сложных трехмерных нестационарных течений вязкого сжимаемого теплопроводного газа на неоднородных участках трубопроводов»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.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 </a:t>
          </a:r>
        </a:p>
      </dsp:txBody>
      <dsp:txXfrm>
        <a:off x="95783" y="0"/>
        <a:ext cx="8723832" cy="18269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4DD90-F2F1-43CF-A6FF-59F3CDBAB1FE}">
      <dsp:nvSpPr>
        <dsp:cNvPr id="0" name=""/>
        <dsp:cNvSpPr/>
      </dsp:nvSpPr>
      <dsp:spPr>
        <a:xfrm>
          <a:off x="246373" y="223"/>
          <a:ext cx="7648363" cy="5354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Общая продолжительность выполнения НИОКР</a:t>
          </a:r>
          <a:r>
            <a:rPr lang="en-US" sz="2000" b="1" i="1" kern="1200" dirty="0" smtClean="0">
              <a:latin typeface="Arial" pitchFamily="34" charset="0"/>
              <a:ea typeface="+mj-ea"/>
              <a:cs typeface="Arial" pitchFamily="34" charset="0"/>
            </a:rPr>
            <a:t>:  </a:t>
          </a:r>
          <a:r>
            <a:rPr lang="ru-RU" sz="2000" b="1" i="1" kern="1200" dirty="0" smtClean="0">
              <a:latin typeface="Arial" pitchFamily="34" charset="0"/>
              <a:ea typeface="+mj-ea"/>
              <a:cs typeface="Arial" pitchFamily="34" charset="0"/>
            </a:rPr>
            <a:t>3 года.</a:t>
          </a:r>
          <a:endParaRPr lang="ru-RU" sz="2000" b="1" i="1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246373" y="223"/>
        <a:ext cx="7648363" cy="5354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87E0E-0679-41A5-9738-5B8007A9FC1F}">
      <dsp:nvSpPr>
        <dsp:cNvPr id="0" name=""/>
        <dsp:cNvSpPr/>
      </dsp:nvSpPr>
      <dsp:spPr>
        <a:xfrm>
          <a:off x="4369231" y="1123250"/>
          <a:ext cx="3041631" cy="747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83"/>
              </a:lnTo>
              <a:lnTo>
                <a:pt x="3041631" y="643583"/>
              </a:lnTo>
              <a:lnTo>
                <a:pt x="3041631" y="74748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8EF56-AD78-4279-9B20-83FAD0A8D065}">
      <dsp:nvSpPr>
        <dsp:cNvPr id="0" name=""/>
        <dsp:cNvSpPr/>
      </dsp:nvSpPr>
      <dsp:spPr>
        <a:xfrm>
          <a:off x="4323511" y="1123250"/>
          <a:ext cx="91440" cy="747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583"/>
              </a:lnTo>
              <a:lnTo>
                <a:pt x="52552" y="643583"/>
              </a:lnTo>
              <a:lnTo>
                <a:pt x="52552" y="74748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67A3C-493F-43F3-BBAA-57D7A12C15A5}">
      <dsp:nvSpPr>
        <dsp:cNvPr id="0" name=""/>
        <dsp:cNvSpPr/>
      </dsp:nvSpPr>
      <dsp:spPr>
        <a:xfrm>
          <a:off x="1400778" y="1123250"/>
          <a:ext cx="2968453" cy="747481"/>
        </a:xfrm>
        <a:custGeom>
          <a:avLst/>
          <a:gdLst/>
          <a:ahLst/>
          <a:cxnLst/>
          <a:rect l="0" t="0" r="0" b="0"/>
          <a:pathLst>
            <a:path>
              <a:moveTo>
                <a:pt x="2968453" y="0"/>
              </a:moveTo>
              <a:lnTo>
                <a:pt x="2968453" y="643583"/>
              </a:lnTo>
              <a:lnTo>
                <a:pt x="0" y="643583"/>
              </a:lnTo>
              <a:lnTo>
                <a:pt x="0" y="74748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C5E69-2528-403C-B8DC-C72035D2931C}">
      <dsp:nvSpPr>
        <dsp:cNvPr id="0" name=""/>
        <dsp:cNvSpPr/>
      </dsp:nvSpPr>
      <dsp:spPr>
        <a:xfrm>
          <a:off x="1924443" y="159488"/>
          <a:ext cx="4889575" cy="963762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Актуальность </a:t>
          </a:r>
          <a:b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</a:b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проведения НИОКР 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и реализации проекта в целом </a:t>
          </a:r>
        </a:p>
      </dsp:txBody>
      <dsp:txXfrm>
        <a:off x="1924443" y="159488"/>
        <a:ext cx="4889575" cy="963762"/>
      </dsp:txXfrm>
    </dsp:sp>
    <dsp:sp modelId="{6F3136B4-EA77-469A-A03A-4D8904B7F886}">
      <dsp:nvSpPr>
        <dsp:cNvPr id="0" name=""/>
        <dsp:cNvSpPr/>
      </dsp:nvSpPr>
      <dsp:spPr>
        <a:xfrm>
          <a:off x="2697" y="1870732"/>
          <a:ext cx="2796160" cy="2026469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Обусловлена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отсутствием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убедительной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теории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, адекватно описывающей сложные течения в трубопроводах сжимаемой сплошной среды со свойствами вязкости и теплопроводности в нестационарном и трехмерном случае.</a:t>
          </a:r>
        </a:p>
      </dsp:txBody>
      <dsp:txXfrm>
        <a:off x="2697" y="1870732"/>
        <a:ext cx="2796160" cy="2026469"/>
      </dsp:txXfrm>
    </dsp:sp>
    <dsp:sp modelId="{B0643780-2116-4BD8-B8A5-447485619B37}">
      <dsp:nvSpPr>
        <dsp:cNvPr id="0" name=""/>
        <dsp:cNvSpPr/>
      </dsp:nvSpPr>
      <dsp:spPr>
        <a:xfrm>
          <a:off x="3006654" y="1870732"/>
          <a:ext cx="2738818" cy="202391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Создание такой теории представляет собой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серьезную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и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актуальную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задачу, как с точки зрения математического обоснования, так и с вычислительной точки зрения.</a:t>
          </a:r>
        </a:p>
      </dsp:txBody>
      <dsp:txXfrm>
        <a:off x="3006654" y="1870732"/>
        <a:ext cx="2738818" cy="2023916"/>
      </dsp:txXfrm>
    </dsp:sp>
    <dsp:sp modelId="{70BE51F4-C942-4ACC-8913-DDD5007AA0AA}">
      <dsp:nvSpPr>
        <dsp:cNvPr id="0" name=""/>
        <dsp:cNvSpPr/>
      </dsp:nvSpPr>
      <dsp:spPr>
        <a:xfrm>
          <a:off x="5953269" y="1870732"/>
          <a:ext cx="2915188" cy="2001168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Результаты исследований на основе адекватных моделей могут быть взяты за основу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повышения эффективности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  трубопроводных систем и </a:t>
          </a:r>
          <a:r>
            <a:rPr lang="ru-RU" sz="1400" b="1" i="1" kern="12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rPr>
            <a:t>сокращения энергетических затрат</a:t>
          </a: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, поскольку они более соответствуют реальным условиям эксплуатации.</a:t>
          </a:r>
        </a:p>
      </dsp:txBody>
      <dsp:txXfrm>
        <a:off x="5953269" y="1870732"/>
        <a:ext cx="2915188" cy="20011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C6207-07D2-49ED-968F-598E080039EA}">
      <dsp:nvSpPr>
        <dsp:cNvPr id="0" name=""/>
        <dsp:cNvSpPr/>
      </dsp:nvSpPr>
      <dsp:spPr>
        <a:xfrm>
          <a:off x="4210779" y="1241103"/>
          <a:ext cx="3554469" cy="102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965"/>
              </a:lnTo>
              <a:lnTo>
                <a:pt x="3554469" y="922965"/>
              </a:lnTo>
              <a:lnTo>
                <a:pt x="3554469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47894-C937-4143-AF52-177E9F2BFFFC}">
      <dsp:nvSpPr>
        <dsp:cNvPr id="0" name=""/>
        <dsp:cNvSpPr/>
      </dsp:nvSpPr>
      <dsp:spPr>
        <a:xfrm>
          <a:off x="4210779" y="1241103"/>
          <a:ext cx="1344865" cy="102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965"/>
              </a:lnTo>
              <a:lnTo>
                <a:pt x="1344865" y="922965"/>
              </a:lnTo>
              <a:lnTo>
                <a:pt x="1344865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71F82-0453-4239-A336-DD9BDCEC0A7E}">
      <dsp:nvSpPr>
        <dsp:cNvPr id="0" name=""/>
        <dsp:cNvSpPr/>
      </dsp:nvSpPr>
      <dsp:spPr>
        <a:xfrm>
          <a:off x="3561581" y="1241103"/>
          <a:ext cx="649198" cy="1024130"/>
        </a:xfrm>
        <a:custGeom>
          <a:avLst/>
          <a:gdLst/>
          <a:ahLst/>
          <a:cxnLst/>
          <a:rect l="0" t="0" r="0" b="0"/>
          <a:pathLst>
            <a:path>
              <a:moveTo>
                <a:pt x="649198" y="0"/>
              </a:moveTo>
              <a:lnTo>
                <a:pt x="649198" y="922965"/>
              </a:lnTo>
              <a:lnTo>
                <a:pt x="0" y="922965"/>
              </a:lnTo>
              <a:lnTo>
                <a:pt x="0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20F87-B259-45F5-96B4-A293AFFC2739}">
      <dsp:nvSpPr>
        <dsp:cNvPr id="0" name=""/>
        <dsp:cNvSpPr/>
      </dsp:nvSpPr>
      <dsp:spPr>
        <a:xfrm>
          <a:off x="1225068" y="1241103"/>
          <a:ext cx="2985711" cy="1024130"/>
        </a:xfrm>
        <a:custGeom>
          <a:avLst/>
          <a:gdLst/>
          <a:ahLst/>
          <a:cxnLst/>
          <a:rect l="0" t="0" r="0" b="0"/>
          <a:pathLst>
            <a:path>
              <a:moveTo>
                <a:pt x="2985711" y="0"/>
              </a:moveTo>
              <a:lnTo>
                <a:pt x="2985711" y="922965"/>
              </a:lnTo>
              <a:lnTo>
                <a:pt x="0" y="922965"/>
              </a:lnTo>
              <a:lnTo>
                <a:pt x="0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2A72-832E-4402-AE8F-24EF22B8308D}">
      <dsp:nvSpPr>
        <dsp:cNvPr id="0" name=""/>
        <dsp:cNvSpPr/>
      </dsp:nvSpPr>
      <dsp:spPr>
        <a:xfrm>
          <a:off x="2954216" y="154881"/>
          <a:ext cx="2513126" cy="108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Цели НИОКР</a:t>
          </a:r>
        </a:p>
      </dsp:txBody>
      <dsp:txXfrm>
        <a:off x="2954216" y="154881"/>
        <a:ext cx="2513126" cy="1086221"/>
      </dsp:txXfrm>
    </dsp:sp>
    <dsp:sp modelId="{874A3C40-1F81-4D0D-A611-05CDF78E7672}">
      <dsp:nvSpPr>
        <dsp:cNvPr id="0" name=""/>
        <dsp:cNvSpPr/>
      </dsp:nvSpPr>
      <dsp:spPr>
        <a:xfrm>
          <a:off x="4789" y="2265233"/>
          <a:ext cx="2440558" cy="1543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Создать теорию для описания течений сжимаемого вязкого теплопроводного газа в трубопроводе, основанную на более адекватной природе математической модели</a:t>
          </a:r>
          <a:endParaRPr lang="ru-RU" sz="1400" b="1" i="1" kern="1200" dirty="0" smtClean="0">
            <a:latin typeface="Arial" pitchFamily="34" charset="0"/>
            <a:ea typeface="+mj-ea"/>
            <a:cs typeface="Arial" pitchFamily="34" charset="0"/>
          </a:endParaRPr>
        </a:p>
      </dsp:txBody>
      <dsp:txXfrm>
        <a:off x="4789" y="2265233"/>
        <a:ext cx="2440558" cy="1543987"/>
      </dsp:txXfrm>
    </dsp:sp>
    <dsp:sp modelId="{C9A6623C-792A-4D6C-84BA-B008614CFABB}">
      <dsp:nvSpPr>
        <dsp:cNvPr id="0" name=""/>
        <dsp:cNvSpPr/>
      </dsp:nvSpPr>
      <dsp:spPr>
        <a:xfrm>
          <a:off x="2622338" y="2265233"/>
          <a:ext cx="1878486" cy="1521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Разработать соответствующее программное обеспечение</a:t>
          </a:r>
          <a:endParaRPr lang="ru-RU" sz="1400" b="1" i="1" kern="1200" dirty="0" smtClean="0">
            <a:latin typeface="Arial" pitchFamily="34" charset="0"/>
            <a:ea typeface="+mj-ea"/>
            <a:cs typeface="Arial" pitchFamily="34" charset="0"/>
          </a:endParaRPr>
        </a:p>
      </dsp:txBody>
      <dsp:txXfrm>
        <a:off x="2622338" y="2265233"/>
        <a:ext cx="1878486" cy="1521017"/>
      </dsp:txXfrm>
    </dsp:sp>
    <dsp:sp modelId="{576AFEC4-B7DE-4D4D-907F-1E9BDBA71A9A}">
      <dsp:nvSpPr>
        <dsp:cNvPr id="0" name=""/>
        <dsp:cNvSpPr/>
      </dsp:nvSpPr>
      <dsp:spPr>
        <a:xfrm>
          <a:off x="4700051" y="2265233"/>
          <a:ext cx="1711188" cy="1486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Провести расчеты газодинамических параметров течений</a:t>
          </a:r>
          <a:endParaRPr lang="ru-RU" sz="1400" b="1" i="1" kern="1200" dirty="0" smtClean="0">
            <a:latin typeface="Arial" pitchFamily="34" charset="0"/>
            <a:ea typeface="+mj-ea"/>
            <a:cs typeface="Arial" pitchFamily="34" charset="0"/>
          </a:endParaRPr>
        </a:p>
      </dsp:txBody>
      <dsp:txXfrm>
        <a:off x="4700051" y="2265233"/>
        <a:ext cx="1711188" cy="1486670"/>
      </dsp:txXfrm>
    </dsp:sp>
    <dsp:sp modelId="{44794686-CB9D-48E9-B281-9F9F2C22B049}">
      <dsp:nvSpPr>
        <dsp:cNvPr id="0" name=""/>
        <dsp:cNvSpPr/>
      </dsp:nvSpPr>
      <dsp:spPr>
        <a:xfrm>
          <a:off x="6642011" y="2265233"/>
          <a:ext cx="2246475" cy="1485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Arial" pitchFamily="34" charset="0"/>
              <a:ea typeface="+mj-ea"/>
              <a:cs typeface="Arial" pitchFamily="34" charset="0"/>
            </a:rPr>
            <a:t>Выявить их оптимальные значения для повышения энергоэффективности магистральных трубопроводов</a:t>
          </a:r>
          <a:r>
            <a:rPr lang="ru-RU" sz="800" b="1" i="1" kern="1200" smtClean="0">
              <a:latin typeface="Arial" pitchFamily="34" charset="0"/>
              <a:ea typeface="+mj-ea"/>
              <a:cs typeface="Arial" pitchFamily="34" charset="0"/>
            </a:rPr>
            <a:t>.</a:t>
          </a:r>
          <a:endParaRPr lang="ru-RU" sz="800" kern="1200" dirty="0"/>
        </a:p>
      </dsp:txBody>
      <dsp:txXfrm>
        <a:off x="6642011" y="2265233"/>
        <a:ext cx="2246475" cy="14851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C6207-07D2-49ED-968F-598E080039EA}">
      <dsp:nvSpPr>
        <dsp:cNvPr id="0" name=""/>
        <dsp:cNvSpPr/>
      </dsp:nvSpPr>
      <dsp:spPr>
        <a:xfrm>
          <a:off x="4210779" y="1241103"/>
          <a:ext cx="3554469" cy="102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965"/>
              </a:lnTo>
              <a:lnTo>
                <a:pt x="3554469" y="922965"/>
              </a:lnTo>
              <a:lnTo>
                <a:pt x="3554469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47894-C937-4143-AF52-177E9F2BFFFC}">
      <dsp:nvSpPr>
        <dsp:cNvPr id="0" name=""/>
        <dsp:cNvSpPr/>
      </dsp:nvSpPr>
      <dsp:spPr>
        <a:xfrm>
          <a:off x="4210779" y="1241103"/>
          <a:ext cx="1344865" cy="102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965"/>
              </a:lnTo>
              <a:lnTo>
                <a:pt x="1344865" y="922965"/>
              </a:lnTo>
              <a:lnTo>
                <a:pt x="1344865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71F82-0453-4239-A336-DD9BDCEC0A7E}">
      <dsp:nvSpPr>
        <dsp:cNvPr id="0" name=""/>
        <dsp:cNvSpPr/>
      </dsp:nvSpPr>
      <dsp:spPr>
        <a:xfrm>
          <a:off x="3561581" y="1241103"/>
          <a:ext cx="649198" cy="1024130"/>
        </a:xfrm>
        <a:custGeom>
          <a:avLst/>
          <a:gdLst/>
          <a:ahLst/>
          <a:cxnLst/>
          <a:rect l="0" t="0" r="0" b="0"/>
          <a:pathLst>
            <a:path>
              <a:moveTo>
                <a:pt x="649198" y="0"/>
              </a:moveTo>
              <a:lnTo>
                <a:pt x="649198" y="922965"/>
              </a:lnTo>
              <a:lnTo>
                <a:pt x="0" y="922965"/>
              </a:lnTo>
              <a:lnTo>
                <a:pt x="0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20F87-B259-45F5-96B4-A293AFFC2739}">
      <dsp:nvSpPr>
        <dsp:cNvPr id="0" name=""/>
        <dsp:cNvSpPr/>
      </dsp:nvSpPr>
      <dsp:spPr>
        <a:xfrm>
          <a:off x="1225068" y="1241103"/>
          <a:ext cx="2985711" cy="1024130"/>
        </a:xfrm>
        <a:custGeom>
          <a:avLst/>
          <a:gdLst/>
          <a:ahLst/>
          <a:cxnLst/>
          <a:rect l="0" t="0" r="0" b="0"/>
          <a:pathLst>
            <a:path>
              <a:moveTo>
                <a:pt x="2985711" y="0"/>
              </a:moveTo>
              <a:lnTo>
                <a:pt x="2985711" y="922965"/>
              </a:lnTo>
              <a:lnTo>
                <a:pt x="0" y="922965"/>
              </a:lnTo>
              <a:lnTo>
                <a:pt x="0" y="102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2A72-832E-4402-AE8F-24EF22B8308D}">
      <dsp:nvSpPr>
        <dsp:cNvPr id="0" name=""/>
        <dsp:cNvSpPr/>
      </dsp:nvSpPr>
      <dsp:spPr>
        <a:xfrm>
          <a:off x="2954216" y="154881"/>
          <a:ext cx="2513126" cy="108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Задачи НИОКР</a:t>
          </a:r>
        </a:p>
      </dsp:txBody>
      <dsp:txXfrm>
        <a:off x="2954216" y="154881"/>
        <a:ext cx="2513126" cy="1086221"/>
      </dsp:txXfrm>
    </dsp:sp>
    <dsp:sp modelId="{874A3C40-1F81-4D0D-A611-05CDF78E7672}">
      <dsp:nvSpPr>
        <dsp:cNvPr id="0" name=""/>
        <dsp:cNvSpPr/>
      </dsp:nvSpPr>
      <dsp:spPr>
        <a:xfrm>
          <a:off x="4789" y="2265233"/>
          <a:ext cx="2440558" cy="1543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1. Создание математической модели описания течений сжимаемого вязкого теплопроводного газа на основе полной системы уравнений Навье-Стокса.</a:t>
          </a:r>
        </a:p>
      </dsp:txBody>
      <dsp:txXfrm>
        <a:off x="4789" y="2265233"/>
        <a:ext cx="2440558" cy="1543987"/>
      </dsp:txXfrm>
    </dsp:sp>
    <dsp:sp modelId="{C9A6623C-792A-4D6C-84BA-B008614CFABB}">
      <dsp:nvSpPr>
        <dsp:cNvPr id="0" name=""/>
        <dsp:cNvSpPr/>
      </dsp:nvSpPr>
      <dsp:spPr>
        <a:xfrm>
          <a:off x="2622338" y="2265233"/>
          <a:ext cx="1878486" cy="1521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2. Создание алгоритмов и программ численного решения полной системы уравнений Навье-Стокса.</a:t>
          </a:r>
        </a:p>
      </dsp:txBody>
      <dsp:txXfrm>
        <a:off x="2622338" y="2265233"/>
        <a:ext cx="1878486" cy="1521017"/>
      </dsp:txXfrm>
    </dsp:sp>
    <dsp:sp modelId="{576AFEC4-B7DE-4D4D-907F-1E9BDBA71A9A}">
      <dsp:nvSpPr>
        <dsp:cNvPr id="0" name=""/>
        <dsp:cNvSpPr/>
      </dsp:nvSpPr>
      <dsp:spPr>
        <a:xfrm>
          <a:off x="4700051" y="2265233"/>
          <a:ext cx="1711188" cy="1486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3. Проведение  расчетов  газодинамических характеристик течений в трубопроводах различных конфигураций. </a:t>
          </a:r>
        </a:p>
      </dsp:txBody>
      <dsp:txXfrm>
        <a:off x="4700051" y="2265233"/>
        <a:ext cx="1711188" cy="1486670"/>
      </dsp:txXfrm>
    </dsp:sp>
    <dsp:sp modelId="{44794686-CB9D-48E9-B281-9F9F2C22B049}">
      <dsp:nvSpPr>
        <dsp:cNvPr id="0" name=""/>
        <dsp:cNvSpPr/>
      </dsp:nvSpPr>
      <dsp:spPr>
        <a:xfrm>
          <a:off x="6642011" y="2265233"/>
          <a:ext cx="2246475" cy="1485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4. Обработка результатов расчетов, их визуализация и определение наиболее эффективных значений газодинамических характеристик.</a:t>
          </a:r>
        </a:p>
      </dsp:txBody>
      <dsp:txXfrm>
        <a:off x="6642011" y="2265233"/>
        <a:ext cx="2246475" cy="14851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40CAB-B2E7-48D4-A57A-2EAA660DB26C}">
      <dsp:nvSpPr>
        <dsp:cNvPr id="0" name=""/>
        <dsp:cNvSpPr/>
      </dsp:nvSpPr>
      <dsp:spPr>
        <a:xfrm>
          <a:off x="277602" y="0"/>
          <a:ext cx="5145046" cy="701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Методологическая основа 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ea typeface="+mj-ea"/>
              <a:cs typeface="Arial" pitchFamily="34" charset="0"/>
            </a:rPr>
            <a:t>и методы исследования</a:t>
          </a:r>
        </a:p>
      </dsp:txBody>
      <dsp:txXfrm>
        <a:off x="277602" y="0"/>
        <a:ext cx="5145046" cy="7017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D2A025-BB62-4307-815E-F295E39D19A8}">
      <dsp:nvSpPr>
        <dsp:cNvPr id="0" name=""/>
        <dsp:cNvSpPr/>
      </dsp:nvSpPr>
      <dsp:spPr>
        <a:xfrm>
          <a:off x="2898253" y="121974"/>
          <a:ext cx="2607045" cy="703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Строгое установление свойств решений начально-краевых задач</a:t>
          </a:r>
        </a:p>
      </dsp:txBody>
      <dsp:txXfrm>
        <a:off x="2898253" y="121974"/>
        <a:ext cx="2607045" cy="703363"/>
      </dsp:txXfrm>
    </dsp:sp>
    <dsp:sp modelId="{DB90C189-8995-4C56-8949-AC7C5D016720}">
      <dsp:nvSpPr>
        <dsp:cNvPr id="0" name=""/>
        <dsp:cNvSpPr/>
      </dsp:nvSpPr>
      <dsp:spPr>
        <a:xfrm>
          <a:off x="3898262" y="764351"/>
          <a:ext cx="3327314" cy="3327314"/>
        </a:xfrm>
        <a:custGeom>
          <a:avLst/>
          <a:gdLst/>
          <a:ahLst/>
          <a:cxnLst/>
          <a:rect l="0" t="0" r="0" b="0"/>
          <a:pathLst>
            <a:path>
              <a:moveTo>
                <a:pt x="1615398" y="700"/>
              </a:moveTo>
              <a:arcTo wR="1663657" hR="1663657" stAng="16100265" swAng="171291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06819-C2A6-4906-AFD1-22C3A4191663}">
      <dsp:nvSpPr>
        <dsp:cNvPr id="0" name=""/>
        <dsp:cNvSpPr/>
      </dsp:nvSpPr>
      <dsp:spPr>
        <a:xfrm>
          <a:off x="6321712" y="656701"/>
          <a:ext cx="1947968" cy="10184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Обобщения на трехмерный и нестационарный случаи</a:t>
          </a:r>
        </a:p>
      </dsp:txBody>
      <dsp:txXfrm>
        <a:off x="6321712" y="656701"/>
        <a:ext cx="1947968" cy="1018417"/>
      </dsp:txXfrm>
    </dsp:sp>
    <dsp:sp modelId="{52E0863C-7B20-4523-970A-7B5F39A17E0A}">
      <dsp:nvSpPr>
        <dsp:cNvPr id="0" name=""/>
        <dsp:cNvSpPr/>
      </dsp:nvSpPr>
      <dsp:spPr>
        <a:xfrm>
          <a:off x="4156689" y="-512541"/>
          <a:ext cx="3327314" cy="3327314"/>
        </a:xfrm>
        <a:custGeom>
          <a:avLst/>
          <a:gdLst/>
          <a:ahLst/>
          <a:cxnLst/>
          <a:rect l="0" t="0" r="0" b="0"/>
          <a:pathLst>
            <a:path>
              <a:moveTo>
                <a:pt x="3237528" y="2202808"/>
              </a:moveTo>
              <a:arcTo wR="1663657" hR="1663657" stAng="1134576" swAng="337969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7E078-C617-454A-AF91-9177AE89560E}">
      <dsp:nvSpPr>
        <dsp:cNvPr id="0" name=""/>
        <dsp:cNvSpPr/>
      </dsp:nvSpPr>
      <dsp:spPr>
        <a:xfrm>
          <a:off x="4939289" y="2763857"/>
          <a:ext cx="2117810" cy="9071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Переход от прямоугольной к цилиндрической системе координат</a:t>
          </a:r>
        </a:p>
      </dsp:txBody>
      <dsp:txXfrm>
        <a:off x="4939289" y="2763857"/>
        <a:ext cx="2117810" cy="907103"/>
      </dsp:txXfrm>
    </dsp:sp>
    <dsp:sp modelId="{2C588037-80C2-4ED7-B300-9AD1B11F846E}">
      <dsp:nvSpPr>
        <dsp:cNvPr id="0" name=""/>
        <dsp:cNvSpPr/>
      </dsp:nvSpPr>
      <dsp:spPr>
        <a:xfrm>
          <a:off x="2449110" y="1231958"/>
          <a:ext cx="3327314" cy="3327314"/>
        </a:xfrm>
        <a:custGeom>
          <a:avLst/>
          <a:gdLst/>
          <a:ahLst/>
          <a:cxnLst/>
          <a:rect l="0" t="0" r="0" b="0"/>
          <a:pathLst>
            <a:path>
              <a:moveTo>
                <a:pt x="3121594" y="2465015"/>
              </a:moveTo>
              <a:arcTo wR="1663657" hR="1663657" stAng="1727729" swAng="7390064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B195-94E0-491E-AE98-74C9CAAE8220}">
      <dsp:nvSpPr>
        <dsp:cNvPr id="0" name=""/>
        <dsp:cNvSpPr/>
      </dsp:nvSpPr>
      <dsp:spPr>
        <a:xfrm>
          <a:off x="1234350" y="2753904"/>
          <a:ext cx="2106095" cy="8974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Учет теплопроводности и вязкости газа</a:t>
          </a:r>
        </a:p>
      </dsp:txBody>
      <dsp:txXfrm>
        <a:off x="1234350" y="2753904"/>
        <a:ext cx="2106095" cy="897497"/>
      </dsp:txXfrm>
    </dsp:sp>
    <dsp:sp modelId="{424CBCCC-896F-469C-946A-1ECDA9C29BDA}">
      <dsp:nvSpPr>
        <dsp:cNvPr id="0" name=""/>
        <dsp:cNvSpPr/>
      </dsp:nvSpPr>
      <dsp:spPr>
        <a:xfrm>
          <a:off x="973046" y="-479710"/>
          <a:ext cx="3327314" cy="3327314"/>
        </a:xfrm>
        <a:custGeom>
          <a:avLst/>
          <a:gdLst/>
          <a:ahLst/>
          <a:cxnLst/>
          <a:rect l="0" t="0" r="0" b="0"/>
          <a:pathLst>
            <a:path>
              <a:moveTo>
                <a:pt x="1098525" y="3228387"/>
              </a:moveTo>
              <a:arcTo wR="1663657" hR="1663657" stAng="6591489" swAng="3288714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8128C-7CD4-4C60-9732-2461608E91B3}">
      <dsp:nvSpPr>
        <dsp:cNvPr id="0" name=""/>
        <dsp:cNvSpPr/>
      </dsp:nvSpPr>
      <dsp:spPr>
        <a:xfrm>
          <a:off x="136846" y="605011"/>
          <a:ext cx="2000891" cy="1003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ea typeface="+mj-ea"/>
              <a:cs typeface="Arial" pitchFamily="34" charset="0"/>
            </a:rPr>
            <a:t>Детальное численное моделирование исследуемых течений </a:t>
          </a:r>
        </a:p>
      </dsp:txBody>
      <dsp:txXfrm>
        <a:off x="136846" y="605011"/>
        <a:ext cx="2000891" cy="1003712"/>
      </dsp:txXfrm>
    </dsp:sp>
    <dsp:sp modelId="{92817FF8-CB8F-4754-8DA0-0ABD051753EA}">
      <dsp:nvSpPr>
        <dsp:cNvPr id="0" name=""/>
        <dsp:cNvSpPr/>
      </dsp:nvSpPr>
      <dsp:spPr>
        <a:xfrm>
          <a:off x="1181689" y="742160"/>
          <a:ext cx="3327314" cy="3327314"/>
        </a:xfrm>
        <a:custGeom>
          <a:avLst/>
          <a:gdLst/>
          <a:ahLst/>
          <a:cxnLst/>
          <a:rect l="0" t="0" r="0" b="0"/>
          <a:pathLst>
            <a:path>
              <a:moveTo>
                <a:pt x="963084" y="154699"/>
              </a:moveTo>
              <a:arcTo wR="1663657" hR="1663657" stAng="14705742" swAng="158755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8304" y="0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41533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8304" y="6441533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8304" y="0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12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2" tIns="45645" rIns="91292" bIns="456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870" y="3221356"/>
            <a:ext cx="7934960" cy="3051810"/>
          </a:xfrm>
          <a:prstGeom prst="rect">
            <a:avLst/>
          </a:prstGeom>
        </p:spPr>
        <p:txBody>
          <a:bodyPr vert="horz" lIns="91292" tIns="45645" rIns="91292" bIns="456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41533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8304" y="6441533"/>
            <a:ext cx="4298103" cy="339090"/>
          </a:xfrm>
          <a:prstGeom prst="rect">
            <a:avLst/>
          </a:prstGeom>
        </p:spPr>
        <p:txBody>
          <a:bodyPr vert="horz" lIns="91292" tIns="45645" rIns="91292" bIns="45645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13" Type="http://schemas.openxmlformats.org/officeDocument/2006/relationships/diagramQuickStyle" Target="../diagrams/quickStyle27.xml"/><Relationship Id="rId18" Type="http://schemas.openxmlformats.org/officeDocument/2006/relationships/diagramQuickStyle" Target="../diagrams/quickStyle28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6.xml"/><Relationship Id="rId12" Type="http://schemas.openxmlformats.org/officeDocument/2006/relationships/diagramLayout" Target="../diagrams/layout27.xml"/><Relationship Id="rId17" Type="http://schemas.openxmlformats.org/officeDocument/2006/relationships/diagramLayout" Target="../diagrams/layout28.xml"/><Relationship Id="rId2" Type="http://schemas.openxmlformats.org/officeDocument/2006/relationships/image" Target="../media/image4.jpeg"/><Relationship Id="rId16" Type="http://schemas.openxmlformats.org/officeDocument/2006/relationships/diagramData" Target="../diagrams/data28.xml"/><Relationship Id="rId20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openxmlformats.org/officeDocument/2006/relationships/diagramData" Target="../diagrams/data27.xml"/><Relationship Id="rId5" Type="http://schemas.openxmlformats.org/officeDocument/2006/relationships/image" Target="../media/image7.png"/><Relationship Id="rId15" Type="http://schemas.microsoft.com/office/2007/relationships/diagramDrawing" Target="../diagrams/drawing27.xml"/><Relationship Id="rId10" Type="http://schemas.microsoft.com/office/2007/relationships/diagramDrawing" Target="../diagrams/drawing26.xml"/><Relationship Id="rId19" Type="http://schemas.openxmlformats.org/officeDocument/2006/relationships/diagramColors" Target="../diagrams/colors2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6.xml"/><Relationship Id="rId14" Type="http://schemas.openxmlformats.org/officeDocument/2006/relationships/diagramColors" Target="../diagrams/colors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diagramLayout" Target="../diagrams/layout19.xml"/><Relationship Id="rId26" Type="http://schemas.microsoft.com/office/2007/relationships/diagramDrawing" Target="../diagrams/drawing20.xml"/><Relationship Id="rId3" Type="http://schemas.openxmlformats.org/officeDocument/2006/relationships/diagramLayout" Target="../diagrams/layout16.xml"/><Relationship Id="rId21" Type="http://schemas.microsoft.com/office/2007/relationships/diagramDrawing" Target="../diagrams/drawing19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5" Type="http://schemas.openxmlformats.org/officeDocument/2006/relationships/diagramColors" Target="../diagrams/colors20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20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24" Type="http://schemas.openxmlformats.org/officeDocument/2006/relationships/diagramQuickStyle" Target="../diagrams/quickStyle20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23" Type="http://schemas.openxmlformats.org/officeDocument/2006/relationships/diagramLayout" Target="../diagrams/layout20.xml"/><Relationship Id="rId10" Type="http://schemas.openxmlformats.org/officeDocument/2006/relationships/diagramColors" Target="../diagrams/colors17.xml"/><Relationship Id="rId19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Relationship Id="rId22" Type="http://schemas.openxmlformats.org/officeDocument/2006/relationships/diagramData" Target="../diagrams/data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2645" y="3127193"/>
            <a:ext cx="8836229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Математическое моделирование </a:t>
            </a:r>
          </a:p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трехмерных нестационарных течений </a:t>
            </a:r>
          </a:p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вязкого сжимаемого теплопроводного газа </a:t>
            </a:r>
          </a:p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в магистральном трубопроводе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6539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А.Г. Обухов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67" y="1821431"/>
            <a:ext cx="884903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Создание математической теории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течения газа в магистральном трубопроводе</a:t>
            </a:r>
          </a:p>
        </p:txBody>
      </p:sp>
    </p:spTree>
    <p:extLst>
      <p:ext uri="{BB962C8B-B14F-4D97-AF65-F5344CB8AC3E}">
        <p14:creationId xmlns:p14="http://schemas.microsoft.com/office/powerpoint/2010/main" xmlns="" val="386870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412951" y="193169"/>
          <a:ext cx="7138220" cy="65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95865" y="958651"/>
          <a:ext cx="8974395" cy="115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59773" y="2239308"/>
          <a:ext cx="8797413" cy="121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05701" y="3608424"/>
          <a:ext cx="8898191" cy="127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859280"/>
              </p:ext>
            </p:extLst>
          </p:nvPr>
        </p:nvGraphicFramePr>
        <p:xfrm>
          <a:off x="213850" y="1179875"/>
          <a:ext cx="8731044" cy="3654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825"/>
                <a:gridCol w="1764181"/>
                <a:gridCol w="768679"/>
                <a:gridCol w="797686"/>
                <a:gridCol w="1624381"/>
                <a:gridCol w="2052229"/>
                <a:gridCol w="1327063"/>
              </a:tblGrid>
              <a:tr h="7493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Начало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Окончание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Вид документа и результат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математической модели и алгоритмов расчета трехмерных нестационарных течений вязкого сжимаемого теплопроводного газа в цилиндрическом трубопроводе.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01.01.19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31.12.19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статьи,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доклады на конференциях,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для ЭВМ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информационно-аналитических системах научного цитирования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34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2.</a:t>
                      </a: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программного обеспечения и проведение расчетов сложных течений вязкого сжимаемого теплопроводного газа в трубопроводах различной конфигурации.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01.01.20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31.12.20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статьи,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доклады на конференциях,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для ЭВМ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информационно-аналитических системах научного цитирования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3300000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3.</a:t>
                      </a: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Визуализация, обработка и анализ результатов расчетов с целью определения оптимальных характеристик течений газа в трубопроводе.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01.01.21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31.12.21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статьи,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доклады на конференциях,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для ЭВМ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информационно-аналитических системах научного цитирования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3300000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05577" y="266909"/>
          <a:ext cx="7138220" cy="65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9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фото на па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2" y="3819831"/>
            <a:ext cx="9144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67" y="2639963"/>
            <a:ext cx="958896" cy="11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14" y="176981"/>
            <a:ext cx="948884" cy="11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93" y="1409076"/>
            <a:ext cx="970564" cy="114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хема 10"/>
          <p:cNvGraphicFramePr/>
          <p:nvPr/>
        </p:nvGraphicFramePr>
        <p:xfrm>
          <a:off x="1629701" y="171048"/>
          <a:ext cx="5700246" cy="53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516644" y="810162"/>
          <a:ext cx="6934182" cy="91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514187" y="1825327"/>
          <a:ext cx="6951387" cy="91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522735" y="2949978"/>
            <a:ext cx="6957588" cy="722368"/>
            <a:chOff x="2412" y="0"/>
            <a:chExt cx="7219407" cy="851090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2412" y="0"/>
              <a:ext cx="7219407" cy="85109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2412" y="154854"/>
              <a:ext cx="7219407" cy="442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r>
                <a:rPr lang="ru-RU" sz="2000" b="1" i="1" dirty="0" smtClean="0">
                  <a:latin typeface="Arial" pitchFamily="34" charset="0"/>
                  <a:ea typeface="+mj-ea"/>
                  <a:cs typeface="Arial" pitchFamily="34" charset="0"/>
                </a:rPr>
                <a:t>3. Терехова Наталья Владимировна – </a:t>
              </a:r>
            </a:p>
            <a:p>
              <a:r>
                <a:rPr lang="ru-RU" sz="2000" b="1" i="1" dirty="0" smtClean="0">
                  <a:latin typeface="Arial" pitchFamily="34" charset="0"/>
                  <a:ea typeface="+mj-ea"/>
                  <a:cs typeface="Arial" pitchFamily="34" charset="0"/>
                </a:rPr>
                <a:t>    кандидат педагогических наук, доцент.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12901" y="4002007"/>
            <a:ext cx="6945299" cy="754350"/>
            <a:chOff x="2412" y="0"/>
            <a:chExt cx="7219407" cy="851090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412" y="0"/>
              <a:ext cx="7219407" cy="85109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412" y="0"/>
              <a:ext cx="7219407" cy="6068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r>
                <a:rPr lang="ru-RU" sz="2000" b="1" i="1" dirty="0" smtClean="0">
                  <a:latin typeface="Arial" pitchFamily="34" charset="0"/>
                  <a:ea typeface="+mj-ea"/>
                  <a:cs typeface="Arial" pitchFamily="34" charset="0"/>
                </a:rPr>
                <a:t>4. Никитенко Анна Сергеевна – специалист.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6953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9440" y="3890619"/>
            <a:ext cx="18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7090" y="160437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9626" y="2605682"/>
            <a:ext cx="354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Обухов Александр Геннадьевич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8-922-001-49-98,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obuhovag@tyuiu.ru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07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110613" y="5850507"/>
            <a:ext cx="8930148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 startAt="2"/>
            </a:pPr>
            <a:endParaRPr lang="ru-RU" sz="2100" b="1" i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   Общая продолжительность выполнения НИОКР</a:t>
            </a:r>
            <a:r>
              <a:rPr lang="en-US" sz="2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2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года.</a:t>
            </a:r>
            <a:endParaRPr lang="ru-RU" b="1" dirty="0" smtClean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924655" y="193170"/>
          <a:ext cx="4911210" cy="55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88493" y="855422"/>
          <a:ext cx="8841658" cy="143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88491" y="2408912"/>
          <a:ext cx="8915400" cy="182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501432" y="4367994"/>
          <a:ext cx="8141110" cy="53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129117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2735" y="501438"/>
          <a:ext cx="8871155" cy="459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80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7989" y="309715"/>
          <a:ext cx="8893277" cy="447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7989" y="309715"/>
          <a:ext cx="8893277" cy="447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452718" y="193169"/>
          <a:ext cx="5700251" cy="7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94971" y="1092800"/>
          <a:ext cx="8495071" cy="389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639956" y="2616826"/>
          <a:ext cx="3723974" cy="86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Стрелка углом 14"/>
          <p:cNvSpPr/>
          <p:nvPr/>
        </p:nvSpPr>
        <p:spPr>
          <a:xfrm>
            <a:off x="5766619" y="2175385"/>
            <a:ext cx="840658" cy="4277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321278" y="1924665"/>
            <a:ext cx="228600" cy="6686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16"/>
          <p:cNvSpPr/>
          <p:nvPr/>
        </p:nvSpPr>
        <p:spPr>
          <a:xfrm>
            <a:off x="2453157" y="2180299"/>
            <a:ext cx="840658" cy="42770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4785846" y="3492913"/>
            <a:ext cx="432619" cy="931605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>
            <a:off x="3662519" y="3483083"/>
            <a:ext cx="432619" cy="931605"/>
          </a:xfrm>
          <a:prstGeom prst="bentArrow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13851" y="1135626"/>
          <a:ext cx="8723671" cy="372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349482" y="193169"/>
          <a:ext cx="5700251" cy="7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49482" y="193169"/>
          <a:ext cx="5700251" cy="7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280217" y="1149359"/>
          <a:ext cx="8627807" cy="7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72846" y="2299756"/>
            <a:ext cx="1194620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Закон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сохранения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массы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17639" y="2721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985694" y="3292819"/>
            <a:ext cx="1194620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Закон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сохранения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импульса</a:t>
              </a:r>
              <a:endParaRPr lang="ru-RU" sz="1400" b="1" i="1" kern="12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853396" y="2302216"/>
            <a:ext cx="1194620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Закон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сохранения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энергии</a:t>
              </a:r>
              <a:endParaRPr lang="ru-RU" sz="1400" b="1" i="1" kern="12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80973" y="3295279"/>
            <a:ext cx="1666570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Законы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термодинамики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429042" y="2299758"/>
            <a:ext cx="1482214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29" name="Прямоугольник 28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Сжимаемость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среды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87536" y="3292821"/>
            <a:ext cx="1270820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32" name="Прямоугольник 31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Вязкость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среды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257843" y="2302219"/>
            <a:ext cx="1976282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35" name="Прямоугольник 34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Теплопроводность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среды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536396" y="2297332"/>
            <a:ext cx="1378974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38" name="Прямоугольник 37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Трехмерное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обобщение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386088" y="3297741"/>
            <a:ext cx="1759975" cy="779967"/>
            <a:chOff x="2412237" y="0"/>
            <a:chExt cx="4178305" cy="779967"/>
          </a:xfrm>
          <a:scene3d>
            <a:camera prst="orthographicFront"/>
            <a:lightRig rig="flat" dir="t"/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2412237" y="0"/>
              <a:ext cx="4178305" cy="77996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578653" y="0"/>
              <a:ext cx="3882255" cy="7799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Нестационарное 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обобщение</a:t>
              </a:r>
            </a:p>
          </p:txBody>
        </p:sp>
      </p:grpSp>
      <p:graphicFrame>
        <p:nvGraphicFramePr>
          <p:cNvPr id="43" name="Схема 42"/>
          <p:cNvGraphicFramePr/>
          <p:nvPr/>
        </p:nvGraphicFramePr>
        <p:xfrm>
          <a:off x="1413354" y="4221930"/>
          <a:ext cx="6477007" cy="7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4" name="Стрелка вниз 43"/>
          <p:cNvSpPr/>
          <p:nvPr/>
        </p:nvSpPr>
        <p:spPr>
          <a:xfrm>
            <a:off x="759544" y="1932005"/>
            <a:ext cx="132733" cy="3539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2364622" y="1922177"/>
            <a:ext cx="132733" cy="3539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4060642" y="1922177"/>
            <a:ext cx="132733" cy="3539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6125362" y="1922177"/>
            <a:ext cx="132733" cy="3539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8145838" y="1922177"/>
            <a:ext cx="132733" cy="3539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568230" y="1929550"/>
            <a:ext cx="127835" cy="13445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3165934" y="1927096"/>
            <a:ext cx="127835" cy="13445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5031556" y="1927096"/>
            <a:ext cx="127835" cy="13445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324870" y="1927096"/>
            <a:ext cx="127835" cy="13445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349482" y="193169"/>
          <a:ext cx="5700251" cy="7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02342" y="1134614"/>
          <a:ext cx="8664676" cy="184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-68814" y="3679719"/>
          <a:ext cx="3453576" cy="12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158636" y="3694463"/>
          <a:ext cx="2991459" cy="122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840356" y="3819828"/>
          <a:ext cx="3510116" cy="97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4564618" y="2979176"/>
            <a:ext cx="191737" cy="81853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597816" y="2976722"/>
            <a:ext cx="191737" cy="81853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504390" y="2969348"/>
            <a:ext cx="191737" cy="81853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9441</TotalTime>
  <Words>823</Words>
  <Application>Microsoft Office PowerPoint</Application>
  <PresentationFormat>Экран (16:9)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ТИУ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WORK</cp:lastModifiedBy>
  <cp:revision>857</cp:revision>
  <cp:lastPrinted>2018-09-13T06:50:36Z</cp:lastPrinted>
  <dcterms:created xsi:type="dcterms:W3CDTF">2016-12-17T11:57:02Z</dcterms:created>
  <dcterms:modified xsi:type="dcterms:W3CDTF">2018-09-26T12:09:56Z</dcterms:modified>
</cp:coreProperties>
</file>