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1" r:id="rId3"/>
    <p:sldId id="373" r:id="rId4"/>
    <p:sldId id="374" r:id="rId5"/>
    <p:sldId id="376" r:id="rId6"/>
    <p:sldId id="377" r:id="rId7"/>
    <p:sldId id="379" r:id="rId8"/>
    <p:sldId id="380" r:id="rId9"/>
    <p:sldId id="382" r:id="rId10"/>
    <p:sldId id="381" r:id="rId11"/>
    <p:sldId id="383" r:id="rId12"/>
    <p:sldId id="384" r:id="rId13"/>
    <p:sldId id="385" r:id="rId14"/>
    <p:sldId id="386" r:id="rId15"/>
    <p:sldId id="365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7105" autoAdjust="0"/>
  </p:normalViewPr>
  <p:slideViewPr>
    <p:cSldViewPr snapToGrid="0">
      <p:cViewPr>
        <p:scale>
          <a:sx n="129" d="100"/>
          <a:sy n="129" d="100"/>
        </p:scale>
        <p:origin x="-1224" y="-450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82;&#1086;&#1088;&#1088;&#1077;&#1082;&#1090;&#1080;&#1088;&#1086;&#1074;&#1082;&#1072;%20&#1086;&#1090;&#1095;&#1077;&#1090;&#1072;_21.7.15\414_p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2;&#1086;&#1080;%20&#1076;&#1086;&#1082;&#1091;&#1084;&#1077;&#1085;&#1090;&#1099;\&#1082;&#1086;&#1088;&#1088;&#1077;&#1082;&#1090;&#1080;&#1088;&#1086;&#1074;&#1082;&#1072;%20&#1086;&#1090;&#1095;&#1077;&#1090;&#1072;_&#1075;&#1088;&#1072;&#1092;\&#1082;&#1086;&#1088;&#1088;&#1077;&#1082;&#1090;&#1080;&#1088;&#1086;&#1074;&#1082;&#1072;%20&#1086;&#1090;&#1095;&#1077;&#1090;&#1072;_21.7.15\417_p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5287382065569"/>
          <c:y val="2.6715543554986804E-2"/>
          <c:w val="0.80288271195016259"/>
          <c:h val="0.82705005624296968"/>
        </c:manualLayout>
      </c:layout>
      <c:scatterChart>
        <c:scatterStyle val="smoothMarker"/>
        <c:varyColors val="0"/>
        <c:ser>
          <c:idx val="0"/>
          <c:order val="0"/>
          <c:spPr>
            <a:ln w="6350"/>
          </c:spPr>
          <c:marker>
            <c:symbol val="none"/>
          </c:marker>
          <c:xVal>
            <c:numRef>
              <c:f>'3.4'!$A$1:$A$3662</c:f>
              <c:numCache>
                <c:formatCode>General</c:formatCode>
                <c:ptCount val="3662"/>
                <c:pt idx="0">
                  <c:v>8</c:v>
                </c:pt>
                <c:pt idx="1">
                  <c:v>8.02</c:v>
                </c:pt>
                <c:pt idx="2">
                  <c:v>8.0400000000000009</c:v>
                </c:pt>
                <c:pt idx="3">
                  <c:v>8.06</c:v>
                </c:pt>
                <c:pt idx="4">
                  <c:v>8.08</c:v>
                </c:pt>
                <c:pt idx="5">
                  <c:v>8.1</c:v>
                </c:pt>
                <c:pt idx="6">
                  <c:v>8.120000000000001</c:v>
                </c:pt>
                <c:pt idx="7">
                  <c:v>8.14</c:v>
                </c:pt>
                <c:pt idx="8">
                  <c:v>8.16</c:v>
                </c:pt>
                <c:pt idx="9">
                  <c:v>8.18</c:v>
                </c:pt>
                <c:pt idx="10">
                  <c:v>8.2000000000000011</c:v>
                </c:pt>
                <c:pt idx="11">
                  <c:v>8.2200000000000024</c:v>
                </c:pt>
                <c:pt idx="12">
                  <c:v>8.24</c:v>
                </c:pt>
                <c:pt idx="13">
                  <c:v>8.26</c:v>
                </c:pt>
                <c:pt idx="14">
                  <c:v>8.2800000000000011</c:v>
                </c:pt>
                <c:pt idx="15">
                  <c:v>8.3000000000000007</c:v>
                </c:pt>
                <c:pt idx="16">
                  <c:v>8.32</c:v>
                </c:pt>
                <c:pt idx="17">
                  <c:v>8.34</c:v>
                </c:pt>
                <c:pt idx="18">
                  <c:v>8.3600000000000048</c:v>
                </c:pt>
                <c:pt idx="19">
                  <c:v>8.3800000000000008</c:v>
                </c:pt>
                <c:pt idx="20">
                  <c:v>8.4</c:v>
                </c:pt>
                <c:pt idx="21">
                  <c:v>8.42</c:v>
                </c:pt>
                <c:pt idx="22">
                  <c:v>8.44</c:v>
                </c:pt>
                <c:pt idx="23">
                  <c:v>8.4600000000000026</c:v>
                </c:pt>
                <c:pt idx="24">
                  <c:v>8.48</c:v>
                </c:pt>
                <c:pt idx="25">
                  <c:v>8.5</c:v>
                </c:pt>
                <c:pt idx="26">
                  <c:v>8.52</c:v>
                </c:pt>
                <c:pt idx="27">
                  <c:v>8.5400000000000009</c:v>
                </c:pt>
                <c:pt idx="28">
                  <c:v>8.56</c:v>
                </c:pt>
                <c:pt idx="29">
                  <c:v>8.58</c:v>
                </c:pt>
                <c:pt idx="30">
                  <c:v>8.6</c:v>
                </c:pt>
                <c:pt idx="31">
                  <c:v>8.620000000000001</c:v>
                </c:pt>
                <c:pt idx="32">
                  <c:v>8.64</c:v>
                </c:pt>
                <c:pt idx="33">
                  <c:v>8.66</c:v>
                </c:pt>
                <c:pt idx="34">
                  <c:v>8.68</c:v>
                </c:pt>
                <c:pt idx="35">
                  <c:v>8.7000000000000011</c:v>
                </c:pt>
                <c:pt idx="36">
                  <c:v>8.7200000000000024</c:v>
                </c:pt>
                <c:pt idx="37">
                  <c:v>8.74</c:v>
                </c:pt>
                <c:pt idx="38">
                  <c:v>8.76</c:v>
                </c:pt>
                <c:pt idx="39">
                  <c:v>8.7800000000000011</c:v>
                </c:pt>
                <c:pt idx="40">
                  <c:v>8.8000000000000007</c:v>
                </c:pt>
                <c:pt idx="41">
                  <c:v>8.82</c:v>
                </c:pt>
                <c:pt idx="42">
                  <c:v>8.84</c:v>
                </c:pt>
                <c:pt idx="43">
                  <c:v>8.8600000000000048</c:v>
                </c:pt>
                <c:pt idx="44">
                  <c:v>8.8800000000000008</c:v>
                </c:pt>
                <c:pt idx="45">
                  <c:v>8.9</c:v>
                </c:pt>
                <c:pt idx="46">
                  <c:v>8.92</c:v>
                </c:pt>
                <c:pt idx="47">
                  <c:v>8.94</c:v>
                </c:pt>
                <c:pt idx="48">
                  <c:v>8.9600000000000026</c:v>
                </c:pt>
                <c:pt idx="49">
                  <c:v>8.98</c:v>
                </c:pt>
                <c:pt idx="50">
                  <c:v>9</c:v>
                </c:pt>
                <c:pt idx="51">
                  <c:v>9.02</c:v>
                </c:pt>
                <c:pt idx="52">
                  <c:v>9.0400000000000009</c:v>
                </c:pt>
                <c:pt idx="53">
                  <c:v>9.06</c:v>
                </c:pt>
                <c:pt idx="54">
                  <c:v>9.08</c:v>
                </c:pt>
                <c:pt idx="55">
                  <c:v>9.1</c:v>
                </c:pt>
                <c:pt idx="56">
                  <c:v>9.120000000000001</c:v>
                </c:pt>
                <c:pt idx="57">
                  <c:v>9.14</c:v>
                </c:pt>
                <c:pt idx="58">
                  <c:v>9.16</c:v>
                </c:pt>
                <c:pt idx="59">
                  <c:v>9.18</c:v>
                </c:pt>
                <c:pt idx="60">
                  <c:v>9.2000000000000011</c:v>
                </c:pt>
                <c:pt idx="61">
                  <c:v>9.2200000000000024</c:v>
                </c:pt>
                <c:pt idx="62">
                  <c:v>9.24</c:v>
                </c:pt>
                <c:pt idx="63">
                  <c:v>9.26</c:v>
                </c:pt>
                <c:pt idx="64">
                  <c:v>9.2800000000000011</c:v>
                </c:pt>
                <c:pt idx="65">
                  <c:v>9.3000000000000007</c:v>
                </c:pt>
                <c:pt idx="66">
                  <c:v>9.32</c:v>
                </c:pt>
                <c:pt idx="67">
                  <c:v>9.34</c:v>
                </c:pt>
                <c:pt idx="68">
                  <c:v>9.3600000000000048</c:v>
                </c:pt>
                <c:pt idx="69">
                  <c:v>9.3800000000000008</c:v>
                </c:pt>
                <c:pt idx="70">
                  <c:v>9.4</c:v>
                </c:pt>
                <c:pt idx="71">
                  <c:v>9.42</c:v>
                </c:pt>
                <c:pt idx="72">
                  <c:v>9.44</c:v>
                </c:pt>
                <c:pt idx="73">
                  <c:v>9.4600000000000026</c:v>
                </c:pt>
                <c:pt idx="74">
                  <c:v>9.48</c:v>
                </c:pt>
                <c:pt idx="75">
                  <c:v>9.5</c:v>
                </c:pt>
                <c:pt idx="76">
                  <c:v>9.52</c:v>
                </c:pt>
                <c:pt idx="77">
                  <c:v>9.5400000000000009</c:v>
                </c:pt>
                <c:pt idx="78">
                  <c:v>9.56</c:v>
                </c:pt>
                <c:pt idx="79">
                  <c:v>9.58</c:v>
                </c:pt>
                <c:pt idx="80">
                  <c:v>9.6</c:v>
                </c:pt>
                <c:pt idx="81">
                  <c:v>9.620000000000001</c:v>
                </c:pt>
                <c:pt idx="82">
                  <c:v>9.64</c:v>
                </c:pt>
                <c:pt idx="83">
                  <c:v>9.66</c:v>
                </c:pt>
                <c:pt idx="84">
                  <c:v>9.68</c:v>
                </c:pt>
                <c:pt idx="85">
                  <c:v>9.7000000000000011</c:v>
                </c:pt>
                <c:pt idx="86">
                  <c:v>9.7200000000000024</c:v>
                </c:pt>
                <c:pt idx="87">
                  <c:v>9.74</c:v>
                </c:pt>
                <c:pt idx="88">
                  <c:v>9.76</c:v>
                </c:pt>
                <c:pt idx="89">
                  <c:v>9.7800000000000011</c:v>
                </c:pt>
                <c:pt idx="90">
                  <c:v>9.8000000000000007</c:v>
                </c:pt>
                <c:pt idx="91">
                  <c:v>9.82</c:v>
                </c:pt>
                <c:pt idx="92">
                  <c:v>9.84</c:v>
                </c:pt>
                <c:pt idx="93">
                  <c:v>9.8600000000000048</c:v>
                </c:pt>
                <c:pt idx="94">
                  <c:v>9.8800000000000008</c:v>
                </c:pt>
                <c:pt idx="95">
                  <c:v>9.9</c:v>
                </c:pt>
                <c:pt idx="96">
                  <c:v>9.92</c:v>
                </c:pt>
                <c:pt idx="97">
                  <c:v>9.94</c:v>
                </c:pt>
                <c:pt idx="98">
                  <c:v>9.9600000000000026</c:v>
                </c:pt>
                <c:pt idx="99">
                  <c:v>9.98</c:v>
                </c:pt>
                <c:pt idx="100">
                  <c:v>10</c:v>
                </c:pt>
                <c:pt idx="101">
                  <c:v>10.02</c:v>
                </c:pt>
                <c:pt idx="102">
                  <c:v>10.040000000000001</c:v>
                </c:pt>
                <c:pt idx="103">
                  <c:v>10.06</c:v>
                </c:pt>
                <c:pt idx="104">
                  <c:v>10.08</c:v>
                </c:pt>
                <c:pt idx="105">
                  <c:v>10.1</c:v>
                </c:pt>
                <c:pt idx="106">
                  <c:v>10.120000000000001</c:v>
                </c:pt>
                <c:pt idx="107">
                  <c:v>10.14</c:v>
                </c:pt>
                <c:pt idx="108">
                  <c:v>10.16</c:v>
                </c:pt>
                <c:pt idx="109">
                  <c:v>10.18</c:v>
                </c:pt>
                <c:pt idx="110">
                  <c:v>10.200000000000001</c:v>
                </c:pt>
                <c:pt idx="111">
                  <c:v>10.220000000000001</c:v>
                </c:pt>
                <c:pt idx="112">
                  <c:v>10.24</c:v>
                </c:pt>
                <c:pt idx="113">
                  <c:v>10.26</c:v>
                </c:pt>
                <c:pt idx="114">
                  <c:v>10.28</c:v>
                </c:pt>
                <c:pt idx="115">
                  <c:v>10.3</c:v>
                </c:pt>
                <c:pt idx="116">
                  <c:v>10.32</c:v>
                </c:pt>
                <c:pt idx="117">
                  <c:v>10.34</c:v>
                </c:pt>
                <c:pt idx="118">
                  <c:v>10.360000000000024</c:v>
                </c:pt>
                <c:pt idx="119">
                  <c:v>10.38</c:v>
                </c:pt>
                <c:pt idx="120">
                  <c:v>10.4</c:v>
                </c:pt>
                <c:pt idx="121">
                  <c:v>10.42</c:v>
                </c:pt>
                <c:pt idx="122">
                  <c:v>10.44</c:v>
                </c:pt>
                <c:pt idx="123">
                  <c:v>10.46</c:v>
                </c:pt>
                <c:pt idx="124">
                  <c:v>10.48</c:v>
                </c:pt>
                <c:pt idx="125">
                  <c:v>10.5</c:v>
                </c:pt>
                <c:pt idx="126">
                  <c:v>10.52</c:v>
                </c:pt>
                <c:pt idx="127">
                  <c:v>10.54</c:v>
                </c:pt>
                <c:pt idx="128">
                  <c:v>10.56</c:v>
                </c:pt>
                <c:pt idx="129">
                  <c:v>10.58</c:v>
                </c:pt>
                <c:pt idx="130">
                  <c:v>10.6</c:v>
                </c:pt>
                <c:pt idx="131">
                  <c:v>10.62</c:v>
                </c:pt>
                <c:pt idx="132">
                  <c:v>10.64</c:v>
                </c:pt>
                <c:pt idx="133">
                  <c:v>10.66</c:v>
                </c:pt>
                <c:pt idx="134">
                  <c:v>10.68</c:v>
                </c:pt>
                <c:pt idx="135">
                  <c:v>10.7</c:v>
                </c:pt>
                <c:pt idx="136">
                  <c:v>10.72</c:v>
                </c:pt>
                <c:pt idx="137">
                  <c:v>10.74</c:v>
                </c:pt>
                <c:pt idx="138">
                  <c:v>10.76</c:v>
                </c:pt>
                <c:pt idx="139">
                  <c:v>10.78</c:v>
                </c:pt>
                <c:pt idx="140">
                  <c:v>10.8</c:v>
                </c:pt>
                <c:pt idx="141">
                  <c:v>10.82</c:v>
                </c:pt>
                <c:pt idx="142">
                  <c:v>10.84</c:v>
                </c:pt>
                <c:pt idx="143">
                  <c:v>10.860000000000024</c:v>
                </c:pt>
                <c:pt idx="144">
                  <c:v>10.88</c:v>
                </c:pt>
                <c:pt idx="145">
                  <c:v>10.9</c:v>
                </c:pt>
                <c:pt idx="146">
                  <c:v>10.92</c:v>
                </c:pt>
                <c:pt idx="147">
                  <c:v>10.94</c:v>
                </c:pt>
                <c:pt idx="148">
                  <c:v>10.96</c:v>
                </c:pt>
                <c:pt idx="149">
                  <c:v>10.98</c:v>
                </c:pt>
                <c:pt idx="150">
                  <c:v>11</c:v>
                </c:pt>
                <c:pt idx="151">
                  <c:v>11.02</c:v>
                </c:pt>
                <c:pt idx="152">
                  <c:v>11.04</c:v>
                </c:pt>
                <c:pt idx="153">
                  <c:v>11.06</c:v>
                </c:pt>
                <c:pt idx="154">
                  <c:v>11.08</c:v>
                </c:pt>
                <c:pt idx="155">
                  <c:v>11.1</c:v>
                </c:pt>
                <c:pt idx="156">
                  <c:v>11.12</c:v>
                </c:pt>
                <c:pt idx="157">
                  <c:v>11.14</c:v>
                </c:pt>
                <c:pt idx="158">
                  <c:v>11.16</c:v>
                </c:pt>
                <c:pt idx="159">
                  <c:v>11.18</c:v>
                </c:pt>
                <c:pt idx="160">
                  <c:v>11.2</c:v>
                </c:pt>
                <c:pt idx="161">
                  <c:v>11.22</c:v>
                </c:pt>
                <c:pt idx="162">
                  <c:v>11.24</c:v>
                </c:pt>
                <c:pt idx="163">
                  <c:v>11.26</c:v>
                </c:pt>
                <c:pt idx="164">
                  <c:v>11.28</c:v>
                </c:pt>
                <c:pt idx="165">
                  <c:v>11.3</c:v>
                </c:pt>
                <c:pt idx="166">
                  <c:v>11.32</c:v>
                </c:pt>
                <c:pt idx="167">
                  <c:v>11.34</c:v>
                </c:pt>
                <c:pt idx="168">
                  <c:v>11.360000000000024</c:v>
                </c:pt>
                <c:pt idx="169">
                  <c:v>11.38</c:v>
                </c:pt>
                <c:pt idx="170">
                  <c:v>11.4</c:v>
                </c:pt>
                <c:pt idx="171">
                  <c:v>11.42</c:v>
                </c:pt>
                <c:pt idx="172">
                  <c:v>11.44</c:v>
                </c:pt>
                <c:pt idx="173">
                  <c:v>11.46</c:v>
                </c:pt>
                <c:pt idx="174">
                  <c:v>11.48</c:v>
                </c:pt>
                <c:pt idx="175">
                  <c:v>11.5</c:v>
                </c:pt>
                <c:pt idx="176">
                  <c:v>11.52</c:v>
                </c:pt>
                <c:pt idx="177">
                  <c:v>11.54</c:v>
                </c:pt>
                <c:pt idx="178">
                  <c:v>11.56</c:v>
                </c:pt>
                <c:pt idx="179">
                  <c:v>11.58</c:v>
                </c:pt>
                <c:pt idx="180">
                  <c:v>11.6</c:v>
                </c:pt>
                <c:pt idx="181">
                  <c:v>11.62</c:v>
                </c:pt>
                <c:pt idx="182">
                  <c:v>11.64</c:v>
                </c:pt>
                <c:pt idx="183">
                  <c:v>11.66</c:v>
                </c:pt>
                <c:pt idx="184">
                  <c:v>11.68</c:v>
                </c:pt>
                <c:pt idx="185">
                  <c:v>11.7</c:v>
                </c:pt>
                <c:pt idx="186">
                  <c:v>11.72</c:v>
                </c:pt>
                <c:pt idx="187">
                  <c:v>11.74</c:v>
                </c:pt>
                <c:pt idx="188">
                  <c:v>11.76</c:v>
                </c:pt>
                <c:pt idx="189">
                  <c:v>11.78</c:v>
                </c:pt>
                <c:pt idx="190">
                  <c:v>11.8</c:v>
                </c:pt>
                <c:pt idx="191">
                  <c:v>11.82</c:v>
                </c:pt>
                <c:pt idx="192">
                  <c:v>11.84</c:v>
                </c:pt>
                <c:pt idx="193">
                  <c:v>11.860000000000024</c:v>
                </c:pt>
                <c:pt idx="194">
                  <c:v>11.88</c:v>
                </c:pt>
                <c:pt idx="195">
                  <c:v>11.9</c:v>
                </c:pt>
                <c:pt idx="196">
                  <c:v>11.92</c:v>
                </c:pt>
                <c:pt idx="197">
                  <c:v>11.94</c:v>
                </c:pt>
                <c:pt idx="198">
                  <c:v>11.96</c:v>
                </c:pt>
                <c:pt idx="199">
                  <c:v>11.98</c:v>
                </c:pt>
                <c:pt idx="200">
                  <c:v>12</c:v>
                </c:pt>
                <c:pt idx="201">
                  <c:v>12.02</c:v>
                </c:pt>
                <c:pt idx="202">
                  <c:v>12.04</c:v>
                </c:pt>
                <c:pt idx="203">
                  <c:v>12.06</c:v>
                </c:pt>
                <c:pt idx="204">
                  <c:v>12.08</c:v>
                </c:pt>
                <c:pt idx="205">
                  <c:v>12.1</c:v>
                </c:pt>
                <c:pt idx="206">
                  <c:v>12.12</c:v>
                </c:pt>
                <c:pt idx="207">
                  <c:v>12.14</c:v>
                </c:pt>
                <c:pt idx="208">
                  <c:v>12.16</c:v>
                </c:pt>
                <c:pt idx="209">
                  <c:v>12.18</c:v>
                </c:pt>
                <c:pt idx="210">
                  <c:v>12.2</c:v>
                </c:pt>
                <c:pt idx="211">
                  <c:v>12.22</c:v>
                </c:pt>
                <c:pt idx="212">
                  <c:v>12.24</c:v>
                </c:pt>
                <c:pt idx="213">
                  <c:v>12.26</c:v>
                </c:pt>
                <c:pt idx="214">
                  <c:v>12.28</c:v>
                </c:pt>
                <c:pt idx="215">
                  <c:v>12.3</c:v>
                </c:pt>
                <c:pt idx="216">
                  <c:v>12.32</c:v>
                </c:pt>
                <c:pt idx="217">
                  <c:v>12.34</c:v>
                </c:pt>
                <c:pt idx="218">
                  <c:v>12.360000000000024</c:v>
                </c:pt>
                <c:pt idx="219">
                  <c:v>12.38</c:v>
                </c:pt>
                <c:pt idx="220">
                  <c:v>12.4</c:v>
                </c:pt>
                <c:pt idx="221">
                  <c:v>12.42</c:v>
                </c:pt>
                <c:pt idx="222">
                  <c:v>12.44</c:v>
                </c:pt>
                <c:pt idx="223">
                  <c:v>12.46</c:v>
                </c:pt>
                <c:pt idx="224">
                  <c:v>12.48</c:v>
                </c:pt>
                <c:pt idx="225">
                  <c:v>12.5</c:v>
                </c:pt>
                <c:pt idx="226">
                  <c:v>12.52</c:v>
                </c:pt>
                <c:pt idx="227">
                  <c:v>12.54</c:v>
                </c:pt>
                <c:pt idx="228">
                  <c:v>12.56</c:v>
                </c:pt>
                <c:pt idx="229">
                  <c:v>12.58</c:v>
                </c:pt>
                <c:pt idx="230">
                  <c:v>12.6</c:v>
                </c:pt>
                <c:pt idx="231">
                  <c:v>12.62</c:v>
                </c:pt>
                <c:pt idx="232">
                  <c:v>12.64</c:v>
                </c:pt>
                <c:pt idx="233">
                  <c:v>12.66</c:v>
                </c:pt>
                <c:pt idx="234">
                  <c:v>12.68</c:v>
                </c:pt>
                <c:pt idx="235">
                  <c:v>12.7</c:v>
                </c:pt>
                <c:pt idx="236">
                  <c:v>12.72</c:v>
                </c:pt>
                <c:pt idx="237">
                  <c:v>12.74</c:v>
                </c:pt>
                <c:pt idx="238">
                  <c:v>12.76</c:v>
                </c:pt>
                <c:pt idx="239">
                  <c:v>12.78</c:v>
                </c:pt>
                <c:pt idx="240">
                  <c:v>12.8</c:v>
                </c:pt>
                <c:pt idx="241">
                  <c:v>12.82</c:v>
                </c:pt>
                <c:pt idx="242">
                  <c:v>12.84</c:v>
                </c:pt>
                <c:pt idx="243">
                  <c:v>12.860000000000024</c:v>
                </c:pt>
                <c:pt idx="244">
                  <c:v>12.88</c:v>
                </c:pt>
                <c:pt idx="245">
                  <c:v>12.9</c:v>
                </c:pt>
                <c:pt idx="246">
                  <c:v>12.92</c:v>
                </c:pt>
                <c:pt idx="247">
                  <c:v>12.94</c:v>
                </c:pt>
                <c:pt idx="248">
                  <c:v>12.96</c:v>
                </c:pt>
                <c:pt idx="249">
                  <c:v>12.98</c:v>
                </c:pt>
                <c:pt idx="250">
                  <c:v>13</c:v>
                </c:pt>
                <c:pt idx="251">
                  <c:v>13.02</c:v>
                </c:pt>
                <c:pt idx="252">
                  <c:v>13.04</c:v>
                </c:pt>
                <c:pt idx="253">
                  <c:v>13.06</c:v>
                </c:pt>
                <c:pt idx="254">
                  <c:v>13.08</c:v>
                </c:pt>
                <c:pt idx="255">
                  <c:v>13.1</c:v>
                </c:pt>
                <c:pt idx="256">
                  <c:v>13.12</c:v>
                </c:pt>
                <c:pt idx="257">
                  <c:v>13.14</c:v>
                </c:pt>
                <c:pt idx="258">
                  <c:v>13.16</c:v>
                </c:pt>
                <c:pt idx="259">
                  <c:v>13.18</c:v>
                </c:pt>
                <c:pt idx="260">
                  <c:v>13.2</c:v>
                </c:pt>
                <c:pt idx="261">
                  <c:v>13.22</c:v>
                </c:pt>
                <c:pt idx="262">
                  <c:v>13.24</c:v>
                </c:pt>
                <c:pt idx="263">
                  <c:v>13.26</c:v>
                </c:pt>
                <c:pt idx="264">
                  <c:v>13.28</c:v>
                </c:pt>
                <c:pt idx="265">
                  <c:v>13.3</c:v>
                </c:pt>
                <c:pt idx="266">
                  <c:v>13.32</c:v>
                </c:pt>
                <c:pt idx="267">
                  <c:v>13.34</c:v>
                </c:pt>
                <c:pt idx="268">
                  <c:v>13.360000000000024</c:v>
                </c:pt>
                <c:pt idx="269">
                  <c:v>13.38</c:v>
                </c:pt>
                <c:pt idx="270">
                  <c:v>13.4</c:v>
                </c:pt>
                <c:pt idx="271">
                  <c:v>13.42</c:v>
                </c:pt>
                <c:pt idx="272">
                  <c:v>13.44</c:v>
                </c:pt>
                <c:pt idx="273">
                  <c:v>13.46</c:v>
                </c:pt>
                <c:pt idx="274">
                  <c:v>13.48</c:v>
                </c:pt>
                <c:pt idx="275">
                  <c:v>13.5</c:v>
                </c:pt>
                <c:pt idx="276">
                  <c:v>13.52</c:v>
                </c:pt>
                <c:pt idx="277">
                  <c:v>13.54</c:v>
                </c:pt>
                <c:pt idx="278">
                  <c:v>13.56</c:v>
                </c:pt>
                <c:pt idx="279">
                  <c:v>13.58</c:v>
                </c:pt>
                <c:pt idx="280">
                  <c:v>13.6</c:v>
                </c:pt>
                <c:pt idx="281">
                  <c:v>13.62</c:v>
                </c:pt>
                <c:pt idx="282">
                  <c:v>13.64</c:v>
                </c:pt>
                <c:pt idx="283">
                  <c:v>13.66</c:v>
                </c:pt>
                <c:pt idx="284">
                  <c:v>13.68</c:v>
                </c:pt>
                <c:pt idx="285">
                  <c:v>13.7</c:v>
                </c:pt>
                <c:pt idx="286">
                  <c:v>13.72</c:v>
                </c:pt>
                <c:pt idx="287">
                  <c:v>13.74</c:v>
                </c:pt>
                <c:pt idx="288">
                  <c:v>13.76</c:v>
                </c:pt>
                <c:pt idx="289">
                  <c:v>13.78</c:v>
                </c:pt>
                <c:pt idx="290">
                  <c:v>13.8</c:v>
                </c:pt>
                <c:pt idx="291">
                  <c:v>13.82</c:v>
                </c:pt>
                <c:pt idx="292">
                  <c:v>13.84</c:v>
                </c:pt>
                <c:pt idx="293">
                  <c:v>13.860000000000024</c:v>
                </c:pt>
                <c:pt idx="294">
                  <c:v>13.88</c:v>
                </c:pt>
                <c:pt idx="295">
                  <c:v>13.9</c:v>
                </c:pt>
                <c:pt idx="296">
                  <c:v>13.92</c:v>
                </c:pt>
                <c:pt idx="297">
                  <c:v>13.94</c:v>
                </c:pt>
                <c:pt idx="298">
                  <c:v>13.96</c:v>
                </c:pt>
                <c:pt idx="299">
                  <c:v>13.98</c:v>
                </c:pt>
                <c:pt idx="300">
                  <c:v>14</c:v>
                </c:pt>
                <c:pt idx="301">
                  <c:v>14.02</c:v>
                </c:pt>
                <c:pt idx="302">
                  <c:v>14.04</c:v>
                </c:pt>
                <c:pt idx="303">
                  <c:v>14.06</c:v>
                </c:pt>
                <c:pt idx="304">
                  <c:v>14.08</c:v>
                </c:pt>
                <c:pt idx="305">
                  <c:v>14.1</c:v>
                </c:pt>
                <c:pt idx="306">
                  <c:v>14.12</c:v>
                </c:pt>
                <c:pt idx="307">
                  <c:v>14.14</c:v>
                </c:pt>
                <c:pt idx="308">
                  <c:v>14.16</c:v>
                </c:pt>
                <c:pt idx="309">
                  <c:v>14.18</c:v>
                </c:pt>
                <c:pt idx="310">
                  <c:v>14.2</c:v>
                </c:pt>
                <c:pt idx="311">
                  <c:v>14.22</c:v>
                </c:pt>
                <c:pt idx="312">
                  <c:v>14.24</c:v>
                </c:pt>
                <c:pt idx="313">
                  <c:v>14.26</c:v>
                </c:pt>
                <c:pt idx="314">
                  <c:v>14.28</c:v>
                </c:pt>
                <c:pt idx="315">
                  <c:v>14.3</c:v>
                </c:pt>
                <c:pt idx="316">
                  <c:v>14.32</c:v>
                </c:pt>
                <c:pt idx="317">
                  <c:v>14.34</c:v>
                </c:pt>
                <c:pt idx="318">
                  <c:v>14.360000000000024</c:v>
                </c:pt>
                <c:pt idx="319">
                  <c:v>14.38</c:v>
                </c:pt>
                <c:pt idx="320">
                  <c:v>14.4</c:v>
                </c:pt>
                <c:pt idx="321">
                  <c:v>14.42</c:v>
                </c:pt>
                <c:pt idx="322">
                  <c:v>14.44</c:v>
                </c:pt>
                <c:pt idx="323">
                  <c:v>14.46</c:v>
                </c:pt>
                <c:pt idx="324">
                  <c:v>14.48</c:v>
                </c:pt>
                <c:pt idx="325">
                  <c:v>14.5</c:v>
                </c:pt>
                <c:pt idx="326">
                  <c:v>14.52</c:v>
                </c:pt>
                <c:pt idx="327">
                  <c:v>14.54</c:v>
                </c:pt>
                <c:pt idx="328">
                  <c:v>14.56</c:v>
                </c:pt>
                <c:pt idx="329">
                  <c:v>14.58</c:v>
                </c:pt>
                <c:pt idx="330">
                  <c:v>14.6</c:v>
                </c:pt>
                <c:pt idx="331">
                  <c:v>14.62</c:v>
                </c:pt>
                <c:pt idx="332">
                  <c:v>14.64</c:v>
                </c:pt>
                <c:pt idx="333">
                  <c:v>14.66</c:v>
                </c:pt>
                <c:pt idx="334">
                  <c:v>14.68</c:v>
                </c:pt>
                <c:pt idx="335">
                  <c:v>14.7</c:v>
                </c:pt>
                <c:pt idx="336">
                  <c:v>14.72</c:v>
                </c:pt>
                <c:pt idx="337">
                  <c:v>14.74</c:v>
                </c:pt>
                <c:pt idx="338">
                  <c:v>14.76</c:v>
                </c:pt>
                <c:pt idx="339">
                  <c:v>14.78</c:v>
                </c:pt>
                <c:pt idx="340">
                  <c:v>14.8</c:v>
                </c:pt>
                <c:pt idx="341">
                  <c:v>14.82</c:v>
                </c:pt>
                <c:pt idx="342">
                  <c:v>14.84</c:v>
                </c:pt>
                <c:pt idx="343">
                  <c:v>14.860000000000024</c:v>
                </c:pt>
                <c:pt idx="344">
                  <c:v>14.88</c:v>
                </c:pt>
                <c:pt idx="345">
                  <c:v>14.9</c:v>
                </c:pt>
                <c:pt idx="346">
                  <c:v>14.92</c:v>
                </c:pt>
                <c:pt idx="347">
                  <c:v>14.94</c:v>
                </c:pt>
                <c:pt idx="348">
                  <c:v>14.96</c:v>
                </c:pt>
                <c:pt idx="349">
                  <c:v>14.98</c:v>
                </c:pt>
                <c:pt idx="350">
                  <c:v>15</c:v>
                </c:pt>
                <c:pt idx="351">
                  <c:v>15.02</c:v>
                </c:pt>
                <c:pt idx="352">
                  <c:v>15.04</c:v>
                </c:pt>
                <c:pt idx="353">
                  <c:v>15.06</c:v>
                </c:pt>
                <c:pt idx="354">
                  <c:v>15.08</c:v>
                </c:pt>
                <c:pt idx="355">
                  <c:v>15.1</c:v>
                </c:pt>
                <c:pt idx="356">
                  <c:v>15.12</c:v>
                </c:pt>
                <c:pt idx="357">
                  <c:v>15.14</c:v>
                </c:pt>
                <c:pt idx="358">
                  <c:v>15.16</c:v>
                </c:pt>
                <c:pt idx="359">
                  <c:v>15.18</c:v>
                </c:pt>
                <c:pt idx="360">
                  <c:v>15.2</c:v>
                </c:pt>
                <c:pt idx="361">
                  <c:v>15.22</c:v>
                </c:pt>
                <c:pt idx="362">
                  <c:v>15.24</c:v>
                </c:pt>
                <c:pt idx="363">
                  <c:v>15.26</c:v>
                </c:pt>
                <c:pt idx="364">
                  <c:v>15.28</c:v>
                </c:pt>
                <c:pt idx="365">
                  <c:v>15.3</c:v>
                </c:pt>
                <c:pt idx="366">
                  <c:v>15.32</c:v>
                </c:pt>
                <c:pt idx="367">
                  <c:v>15.34</c:v>
                </c:pt>
                <c:pt idx="368">
                  <c:v>15.360000000000024</c:v>
                </c:pt>
                <c:pt idx="369">
                  <c:v>15.38</c:v>
                </c:pt>
                <c:pt idx="370">
                  <c:v>15.4</c:v>
                </c:pt>
                <c:pt idx="371">
                  <c:v>15.42</c:v>
                </c:pt>
                <c:pt idx="372">
                  <c:v>15.44</c:v>
                </c:pt>
                <c:pt idx="373">
                  <c:v>15.46</c:v>
                </c:pt>
                <c:pt idx="374">
                  <c:v>15.48</c:v>
                </c:pt>
                <c:pt idx="375">
                  <c:v>15.5</c:v>
                </c:pt>
                <c:pt idx="376">
                  <c:v>15.52</c:v>
                </c:pt>
                <c:pt idx="377">
                  <c:v>15.54</c:v>
                </c:pt>
                <c:pt idx="378">
                  <c:v>15.56</c:v>
                </c:pt>
                <c:pt idx="379">
                  <c:v>15.58</c:v>
                </c:pt>
                <c:pt idx="380">
                  <c:v>15.6</c:v>
                </c:pt>
                <c:pt idx="381">
                  <c:v>15.62</c:v>
                </c:pt>
                <c:pt idx="382">
                  <c:v>15.64</c:v>
                </c:pt>
                <c:pt idx="383">
                  <c:v>15.66</c:v>
                </c:pt>
                <c:pt idx="384">
                  <c:v>15.68</c:v>
                </c:pt>
                <c:pt idx="385">
                  <c:v>15.7</c:v>
                </c:pt>
                <c:pt idx="386">
                  <c:v>15.72</c:v>
                </c:pt>
                <c:pt idx="387">
                  <c:v>15.74</c:v>
                </c:pt>
                <c:pt idx="388">
                  <c:v>15.76</c:v>
                </c:pt>
                <c:pt idx="389">
                  <c:v>15.78</c:v>
                </c:pt>
                <c:pt idx="390">
                  <c:v>15.8</c:v>
                </c:pt>
                <c:pt idx="391">
                  <c:v>15.82</c:v>
                </c:pt>
                <c:pt idx="392">
                  <c:v>15.84</c:v>
                </c:pt>
                <c:pt idx="393">
                  <c:v>15.860000000000024</c:v>
                </c:pt>
                <c:pt idx="394">
                  <c:v>15.88</c:v>
                </c:pt>
                <c:pt idx="395">
                  <c:v>15.9</c:v>
                </c:pt>
                <c:pt idx="396">
                  <c:v>15.92</c:v>
                </c:pt>
                <c:pt idx="397">
                  <c:v>15.94</c:v>
                </c:pt>
                <c:pt idx="398">
                  <c:v>15.96</c:v>
                </c:pt>
                <c:pt idx="399">
                  <c:v>15.98</c:v>
                </c:pt>
                <c:pt idx="400">
                  <c:v>16</c:v>
                </c:pt>
                <c:pt idx="401">
                  <c:v>16.02</c:v>
                </c:pt>
                <c:pt idx="402">
                  <c:v>16.04</c:v>
                </c:pt>
                <c:pt idx="403">
                  <c:v>16.059999999999999</c:v>
                </c:pt>
                <c:pt idx="404">
                  <c:v>16.079999999999988</c:v>
                </c:pt>
                <c:pt idx="405">
                  <c:v>16.100000000000001</c:v>
                </c:pt>
                <c:pt idx="406">
                  <c:v>16.12</c:v>
                </c:pt>
                <c:pt idx="407">
                  <c:v>16.14</c:v>
                </c:pt>
                <c:pt idx="408">
                  <c:v>16.16</c:v>
                </c:pt>
                <c:pt idx="409">
                  <c:v>16.18</c:v>
                </c:pt>
                <c:pt idx="410">
                  <c:v>16.2</c:v>
                </c:pt>
                <c:pt idx="411">
                  <c:v>16.22</c:v>
                </c:pt>
                <c:pt idx="412">
                  <c:v>16.239999999999988</c:v>
                </c:pt>
                <c:pt idx="413">
                  <c:v>16.260000000000002</c:v>
                </c:pt>
                <c:pt idx="414">
                  <c:v>16.279999999999987</c:v>
                </c:pt>
                <c:pt idx="415">
                  <c:v>16.3</c:v>
                </c:pt>
                <c:pt idx="416">
                  <c:v>16.32</c:v>
                </c:pt>
                <c:pt idx="417">
                  <c:v>16.34</c:v>
                </c:pt>
                <c:pt idx="418">
                  <c:v>16.36</c:v>
                </c:pt>
                <c:pt idx="419">
                  <c:v>16.38</c:v>
                </c:pt>
                <c:pt idx="420">
                  <c:v>16.399999999999999</c:v>
                </c:pt>
                <c:pt idx="421">
                  <c:v>16.420000000000002</c:v>
                </c:pt>
                <c:pt idx="422">
                  <c:v>16.439999999999987</c:v>
                </c:pt>
                <c:pt idx="423">
                  <c:v>16.459999999999987</c:v>
                </c:pt>
                <c:pt idx="424">
                  <c:v>16.479999999999986</c:v>
                </c:pt>
                <c:pt idx="425">
                  <c:v>16.5</c:v>
                </c:pt>
                <c:pt idx="426">
                  <c:v>16.52</c:v>
                </c:pt>
                <c:pt idx="427">
                  <c:v>16.54</c:v>
                </c:pt>
                <c:pt idx="428">
                  <c:v>16.559999999999999</c:v>
                </c:pt>
                <c:pt idx="429">
                  <c:v>16.579999999999988</c:v>
                </c:pt>
                <c:pt idx="430">
                  <c:v>16.600000000000001</c:v>
                </c:pt>
                <c:pt idx="431">
                  <c:v>16.62</c:v>
                </c:pt>
                <c:pt idx="432">
                  <c:v>16.64</c:v>
                </c:pt>
                <c:pt idx="433">
                  <c:v>16.66</c:v>
                </c:pt>
                <c:pt idx="434">
                  <c:v>16.68</c:v>
                </c:pt>
                <c:pt idx="435">
                  <c:v>16.7</c:v>
                </c:pt>
                <c:pt idx="436">
                  <c:v>16.72</c:v>
                </c:pt>
                <c:pt idx="437">
                  <c:v>16.739999999999988</c:v>
                </c:pt>
                <c:pt idx="438">
                  <c:v>16.760000000000002</c:v>
                </c:pt>
                <c:pt idx="439">
                  <c:v>16.779999999999987</c:v>
                </c:pt>
                <c:pt idx="440">
                  <c:v>16.8</c:v>
                </c:pt>
                <c:pt idx="441">
                  <c:v>16.82</c:v>
                </c:pt>
                <c:pt idx="442">
                  <c:v>16.84</c:v>
                </c:pt>
                <c:pt idx="443">
                  <c:v>16.86</c:v>
                </c:pt>
                <c:pt idx="444">
                  <c:v>16.88</c:v>
                </c:pt>
                <c:pt idx="445">
                  <c:v>16.899999999999999</c:v>
                </c:pt>
                <c:pt idx="446">
                  <c:v>16.920000000000002</c:v>
                </c:pt>
                <c:pt idx="447">
                  <c:v>16.939999999999987</c:v>
                </c:pt>
                <c:pt idx="448">
                  <c:v>16.959999999999987</c:v>
                </c:pt>
                <c:pt idx="449">
                  <c:v>16.979999999999986</c:v>
                </c:pt>
                <c:pt idx="450">
                  <c:v>17</c:v>
                </c:pt>
                <c:pt idx="451">
                  <c:v>17.02</c:v>
                </c:pt>
                <c:pt idx="452">
                  <c:v>17.04</c:v>
                </c:pt>
                <c:pt idx="453">
                  <c:v>17.059999999999999</c:v>
                </c:pt>
                <c:pt idx="454">
                  <c:v>17.079999999999988</c:v>
                </c:pt>
                <c:pt idx="455">
                  <c:v>17.100000000000001</c:v>
                </c:pt>
                <c:pt idx="456">
                  <c:v>17.12</c:v>
                </c:pt>
                <c:pt idx="457">
                  <c:v>17.14</c:v>
                </c:pt>
                <c:pt idx="458">
                  <c:v>17.16</c:v>
                </c:pt>
                <c:pt idx="459">
                  <c:v>17.18</c:v>
                </c:pt>
                <c:pt idx="460">
                  <c:v>17.2</c:v>
                </c:pt>
                <c:pt idx="461">
                  <c:v>17.22</c:v>
                </c:pt>
                <c:pt idx="462">
                  <c:v>17.239999999999988</c:v>
                </c:pt>
                <c:pt idx="463">
                  <c:v>17.260000000000002</c:v>
                </c:pt>
                <c:pt idx="464">
                  <c:v>17.279999999999987</c:v>
                </c:pt>
                <c:pt idx="465">
                  <c:v>17.3</c:v>
                </c:pt>
                <c:pt idx="466">
                  <c:v>17.32</c:v>
                </c:pt>
                <c:pt idx="467">
                  <c:v>17.34</c:v>
                </c:pt>
                <c:pt idx="468">
                  <c:v>17.36</c:v>
                </c:pt>
                <c:pt idx="469">
                  <c:v>17.38</c:v>
                </c:pt>
                <c:pt idx="470">
                  <c:v>17.399999999999999</c:v>
                </c:pt>
                <c:pt idx="471">
                  <c:v>17.420000000000002</c:v>
                </c:pt>
                <c:pt idx="472">
                  <c:v>17.439999999999987</c:v>
                </c:pt>
                <c:pt idx="473">
                  <c:v>17.459999999999987</c:v>
                </c:pt>
                <c:pt idx="474">
                  <c:v>17.479999999999986</c:v>
                </c:pt>
                <c:pt idx="475">
                  <c:v>17.5</c:v>
                </c:pt>
                <c:pt idx="476">
                  <c:v>17.52</c:v>
                </c:pt>
                <c:pt idx="477">
                  <c:v>17.54</c:v>
                </c:pt>
                <c:pt idx="478">
                  <c:v>17.559999999999999</c:v>
                </c:pt>
                <c:pt idx="479">
                  <c:v>17.579999999999988</c:v>
                </c:pt>
                <c:pt idx="480">
                  <c:v>17.600000000000001</c:v>
                </c:pt>
                <c:pt idx="481">
                  <c:v>17.62</c:v>
                </c:pt>
                <c:pt idx="482">
                  <c:v>17.64</c:v>
                </c:pt>
                <c:pt idx="483">
                  <c:v>17.66</c:v>
                </c:pt>
                <c:pt idx="484">
                  <c:v>17.68</c:v>
                </c:pt>
                <c:pt idx="485">
                  <c:v>17.7</c:v>
                </c:pt>
                <c:pt idx="486">
                  <c:v>17.72</c:v>
                </c:pt>
                <c:pt idx="487">
                  <c:v>17.739999999999988</c:v>
                </c:pt>
                <c:pt idx="488">
                  <c:v>17.760000000000002</c:v>
                </c:pt>
                <c:pt idx="489">
                  <c:v>17.779999999999987</c:v>
                </c:pt>
                <c:pt idx="490">
                  <c:v>17.8</c:v>
                </c:pt>
                <c:pt idx="491">
                  <c:v>17.82</c:v>
                </c:pt>
                <c:pt idx="492">
                  <c:v>17.84</c:v>
                </c:pt>
                <c:pt idx="493">
                  <c:v>17.86</c:v>
                </c:pt>
                <c:pt idx="494">
                  <c:v>17.88</c:v>
                </c:pt>
                <c:pt idx="495">
                  <c:v>17.899999999999999</c:v>
                </c:pt>
                <c:pt idx="496">
                  <c:v>17.920000000000002</c:v>
                </c:pt>
                <c:pt idx="497">
                  <c:v>17.939999999999987</c:v>
                </c:pt>
                <c:pt idx="498">
                  <c:v>17.959999999999987</c:v>
                </c:pt>
                <c:pt idx="499">
                  <c:v>17.979999999999986</c:v>
                </c:pt>
                <c:pt idx="500">
                  <c:v>18</c:v>
                </c:pt>
                <c:pt idx="501">
                  <c:v>18.02</c:v>
                </c:pt>
                <c:pt idx="502">
                  <c:v>18.04</c:v>
                </c:pt>
                <c:pt idx="503">
                  <c:v>18.059999999999999</c:v>
                </c:pt>
                <c:pt idx="504">
                  <c:v>18.079999999999988</c:v>
                </c:pt>
                <c:pt idx="505">
                  <c:v>18.100000000000001</c:v>
                </c:pt>
                <c:pt idx="506">
                  <c:v>18.12</c:v>
                </c:pt>
                <c:pt idx="507">
                  <c:v>18.14</c:v>
                </c:pt>
                <c:pt idx="508">
                  <c:v>18.16</c:v>
                </c:pt>
                <c:pt idx="509">
                  <c:v>18.18</c:v>
                </c:pt>
                <c:pt idx="510">
                  <c:v>18.2</c:v>
                </c:pt>
                <c:pt idx="511">
                  <c:v>18.22</c:v>
                </c:pt>
                <c:pt idx="512">
                  <c:v>18.239999999999988</c:v>
                </c:pt>
                <c:pt idx="513">
                  <c:v>18.260000000000002</c:v>
                </c:pt>
                <c:pt idx="514">
                  <c:v>18.279999999999987</c:v>
                </c:pt>
                <c:pt idx="515">
                  <c:v>18.3</c:v>
                </c:pt>
                <c:pt idx="516">
                  <c:v>18.32</c:v>
                </c:pt>
                <c:pt idx="517">
                  <c:v>18.34</c:v>
                </c:pt>
                <c:pt idx="518">
                  <c:v>18.36</c:v>
                </c:pt>
                <c:pt idx="519">
                  <c:v>18.38</c:v>
                </c:pt>
                <c:pt idx="520">
                  <c:v>18.399999999999999</c:v>
                </c:pt>
                <c:pt idx="521">
                  <c:v>18.420000000000002</c:v>
                </c:pt>
                <c:pt idx="522">
                  <c:v>18.439999999999987</c:v>
                </c:pt>
                <c:pt idx="523">
                  <c:v>18.459999999999987</c:v>
                </c:pt>
                <c:pt idx="524">
                  <c:v>18.479999999999986</c:v>
                </c:pt>
                <c:pt idx="525">
                  <c:v>18.5</c:v>
                </c:pt>
                <c:pt idx="526">
                  <c:v>18.52</c:v>
                </c:pt>
                <c:pt idx="527">
                  <c:v>18.54</c:v>
                </c:pt>
                <c:pt idx="528">
                  <c:v>18.559999999999999</c:v>
                </c:pt>
                <c:pt idx="529">
                  <c:v>18.579999999999988</c:v>
                </c:pt>
                <c:pt idx="530">
                  <c:v>18.600000000000001</c:v>
                </c:pt>
                <c:pt idx="531">
                  <c:v>18.62</c:v>
                </c:pt>
                <c:pt idx="532">
                  <c:v>18.64</c:v>
                </c:pt>
                <c:pt idx="533">
                  <c:v>18.66</c:v>
                </c:pt>
                <c:pt idx="534">
                  <c:v>18.68</c:v>
                </c:pt>
                <c:pt idx="535">
                  <c:v>18.7</c:v>
                </c:pt>
                <c:pt idx="536">
                  <c:v>18.72</c:v>
                </c:pt>
                <c:pt idx="537">
                  <c:v>18.739999999999988</c:v>
                </c:pt>
                <c:pt idx="538">
                  <c:v>18.760000000000002</c:v>
                </c:pt>
                <c:pt idx="539">
                  <c:v>18.779999999999987</c:v>
                </c:pt>
                <c:pt idx="540">
                  <c:v>18.8</c:v>
                </c:pt>
                <c:pt idx="541">
                  <c:v>18.82</c:v>
                </c:pt>
                <c:pt idx="542">
                  <c:v>18.84</c:v>
                </c:pt>
                <c:pt idx="543">
                  <c:v>18.86</c:v>
                </c:pt>
                <c:pt idx="544">
                  <c:v>18.88</c:v>
                </c:pt>
                <c:pt idx="545">
                  <c:v>18.899999999999999</c:v>
                </c:pt>
                <c:pt idx="546">
                  <c:v>18.920000000000002</c:v>
                </c:pt>
                <c:pt idx="547">
                  <c:v>18.939999999999987</c:v>
                </c:pt>
                <c:pt idx="548">
                  <c:v>18.959999999999987</c:v>
                </c:pt>
                <c:pt idx="549">
                  <c:v>18.979999999999986</c:v>
                </c:pt>
                <c:pt idx="550">
                  <c:v>19</c:v>
                </c:pt>
                <c:pt idx="551">
                  <c:v>19.02</c:v>
                </c:pt>
                <c:pt idx="552">
                  <c:v>19.04</c:v>
                </c:pt>
                <c:pt idx="553">
                  <c:v>19.059999999999999</c:v>
                </c:pt>
                <c:pt idx="554">
                  <c:v>19.079999999999988</c:v>
                </c:pt>
                <c:pt idx="555">
                  <c:v>19.100000000000001</c:v>
                </c:pt>
                <c:pt idx="556">
                  <c:v>19.12</c:v>
                </c:pt>
                <c:pt idx="557">
                  <c:v>19.14</c:v>
                </c:pt>
                <c:pt idx="558">
                  <c:v>19.16</c:v>
                </c:pt>
                <c:pt idx="559">
                  <c:v>19.18</c:v>
                </c:pt>
                <c:pt idx="560">
                  <c:v>19.2</c:v>
                </c:pt>
                <c:pt idx="561">
                  <c:v>19.22</c:v>
                </c:pt>
                <c:pt idx="562">
                  <c:v>19.239999999999988</c:v>
                </c:pt>
                <c:pt idx="563">
                  <c:v>19.260000000000002</c:v>
                </c:pt>
                <c:pt idx="564">
                  <c:v>19.279999999999987</c:v>
                </c:pt>
                <c:pt idx="565">
                  <c:v>19.3</c:v>
                </c:pt>
                <c:pt idx="566">
                  <c:v>19.32</c:v>
                </c:pt>
                <c:pt idx="567">
                  <c:v>19.34</c:v>
                </c:pt>
                <c:pt idx="568">
                  <c:v>19.36</c:v>
                </c:pt>
                <c:pt idx="569">
                  <c:v>19.38</c:v>
                </c:pt>
                <c:pt idx="570">
                  <c:v>19.399999999999999</c:v>
                </c:pt>
                <c:pt idx="571">
                  <c:v>19.420000000000002</c:v>
                </c:pt>
                <c:pt idx="572">
                  <c:v>19.439999999999987</c:v>
                </c:pt>
                <c:pt idx="573">
                  <c:v>19.459999999999987</c:v>
                </c:pt>
                <c:pt idx="574">
                  <c:v>19.479999999999986</c:v>
                </c:pt>
                <c:pt idx="575">
                  <c:v>19.5</c:v>
                </c:pt>
                <c:pt idx="576">
                  <c:v>19.52</c:v>
                </c:pt>
                <c:pt idx="577">
                  <c:v>19.54</c:v>
                </c:pt>
                <c:pt idx="578">
                  <c:v>19.559999999999999</c:v>
                </c:pt>
                <c:pt idx="579">
                  <c:v>19.579999999999988</c:v>
                </c:pt>
                <c:pt idx="580">
                  <c:v>19.600000000000001</c:v>
                </c:pt>
                <c:pt idx="581">
                  <c:v>19.62</c:v>
                </c:pt>
                <c:pt idx="582">
                  <c:v>19.64</c:v>
                </c:pt>
                <c:pt idx="583">
                  <c:v>19.66</c:v>
                </c:pt>
                <c:pt idx="584">
                  <c:v>19.68</c:v>
                </c:pt>
                <c:pt idx="585">
                  <c:v>19.7</c:v>
                </c:pt>
                <c:pt idx="586">
                  <c:v>19.72</c:v>
                </c:pt>
                <c:pt idx="587">
                  <c:v>19.739999999999988</c:v>
                </c:pt>
                <c:pt idx="588">
                  <c:v>19.760000000000002</c:v>
                </c:pt>
                <c:pt idx="589">
                  <c:v>19.779999999999987</c:v>
                </c:pt>
                <c:pt idx="590">
                  <c:v>19.8</c:v>
                </c:pt>
                <c:pt idx="591">
                  <c:v>19.82</c:v>
                </c:pt>
                <c:pt idx="592">
                  <c:v>19.84</c:v>
                </c:pt>
                <c:pt idx="593">
                  <c:v>19.86</c:v>
                </c:pt>
                <c:pt idx="594">
                  <c:v>19.88</c:v>
                </c:pt>
                <c:pt idx="595">
                  <c:v>19.899999999999999</c:v>
                </c:pt>
                <c:pt idx="596">
                  <c:v>19.920000000000002</c:v>
                </c:pt>
                <c:pt idx="597">
                  <c:v>19.939999999999987</c:v>
                </c:pt>
                <c:pt idx="598">
                  <c:v>19.959999999999987</c:v>
                </c:pt>
                <c:pt idx="599">
                  <c:v>19.979999999999986</c:v>
                </c:pt>
                <c:pt idx="600">
                  <c:v>20</c:v>
                </c:pt>
                <c:pt idx="601">
                  <c:v>20.02</c:v>
                </c:pt>
                <c:pt idx="602">
                  <c:v>20.04</c:v>
                </c:pt>
                <c:pt idx="603">
                  <c:v>20.059999999999999</c:v>
                </c:pt>
                <c:pt idx="604">
                  <c:v>20.079999999999988</c:v>
                </c:pt>
                <c:pt idx="605">
                  <c:v>20.100000000000001</c:v>
                </c:pt>
                <c:pt idx="606">
                  <c:v>20.12</c:v>
                </c:pt>
                <c:pt idx="607">
                  <c:v>20.14</c:v>
                </c:pt>
                <c:pt idx="608">
                  <c:v>20.16</c:v>
                </c:pt>
                <c:pt idx="609">
                  <c:v>20.18</c:v>
                </c:pt>
                <c:pt idx="610">
                  <c:v>20.2</c:v>
                </c:pt>
                <c:pt idx="611">
                  <c:v>20.22</c:v>
                </c:pt>
                <c:pt idx="612">
                  <c:v>20.239999999999988</c:v>
                </c:pt>
                <c:pt idx="613">
                  <c:v>20.260000000000002</c:v>
                </c:pt>
                <c:pt idx="614">
                  <c:v>20.279999999999987</c:v>
                </c:pt>
                <c:pt idx="615">
                  <c:v>20.3</c:v>
                </c:pt>
                <c:pt idx="616">
                  <c:v>20.32</c:v>
                </c:pt>
                <c:pt idx="617">
                  <c:v>20.34</c:v>
                </c:pt>
                <c:pt idx="618">
                  <c:v>20.36</c:v>
                </c:pt>
                <c:pt idx="619">
                  <c:v>20.38</c:v>
                </c:pt>
                <c:pt idx="620">
                  <c:v>20.399999999999999</c:v>
                </c:pt>
                <c:pt idx="621">
                  <c:v>20.420000000000002</c:v>
                </c:pt>
                <c:pt idx="622">
                  <c:v>20.439999999999987</c:v>
                </c:pt>
                <c:pt idx="623">
                  <c:v>20.459999999999987</c:v>
                </c:pt>
                <c:pt idx="624">
                  <c:v>20.479999999999986</c:v>
                </c:pt>
                <c:pt idx="625">
                  <c:v>20.5</c:v>
                </c:pt>
                <c:pt idx="626">
                  <c:v>20.52</c:v>
                </c:pt>
                <c:pt idx="627">
                  <c:v>20.54</c:v>
                </c:pt>
                <c:pt idx="628">
                  <c:v>20.56</c:v>
                </c:pt>
                <c:pt idx="629">
                  <c:v>20.58</c:v>
                </c:pt>
                <c:pt idx="630">
                  <c:v>20.6</c:v>
                </c:pt>
                <c:pt idx="631">
                  <c:v>20.62</c:v>
                </c:pt>
                <c:pt idx="632">
                  <c:v>20.64</c:v>
                </c:pt>
                <c:pt idx="633">
                  <c:v>20.66</c:v>
                </c:pt>
                <c:pt idx="634">
                  <c:v>20.68</c:v>
                </c:pt>
                <c:pt idx="635">
                  <c:v>20.7</c:v>
                </c:pt>
                <c:pt idx="636">
                  <c:v>20.72</c:v>
                </c:pt>
                <c:pt idx="637">
                  <c:v>20.74</c:v>
                </c:pt>
                <c:pt idx="638">
                  <c:v>20.759999999999987</c:v>
                </c:pt>
                <c:pt idx="639">
                  <c:v>20.779999999999987</c:v>
                </c:pt>
                <c:pt idx="640">
                  <c:v>20.8</c:v>
                </c:pt>
                <c:pt idx="641">
                  <c:v>20.82</c:v>
                </c:pt>
                <c:pt idx="642">
                  <c:v>20.84</c:v>
                </c:pt>
                <c:pt idx="643">
                  <c:v>20.86</c:v>
                </c:pt>
                <c:pt idx="644">
                  <c:v>20.88</c:v>
                </c:pt>
                <c:pt idx="645">
                  <c:v>20.9</c:v>
                </c:pt>
                <c:pt idx="646">
                  <c:v>20.919999999999987</c:v>
                </c:pt>
                <c:pt idx="647">
                  <c:v>20.939999999999987</c:v>
                </c:pt>
                <c:pt idx="648">
                  <c:v>20.959999999999987</c:v>
                </c:pt>
                <c:pt idx="649">
                  <c:v>20.979999999999986</c:v>
                </c:pt>
                <c:pt idx="650">
                  <c:v>21</c:v>
                </c:pt>
                <c:pt idx="651">
                  <c:v>21.02</c:v>
                </c:pt>
                <c:pt idx="652">
                  <c:v>21.04</c:v>
                </c:pt>
                <c:pt idx="653">
                  <c:v>21.06</c:v>
                </c:pt>
                <c:pt idx="654">
                  <c:v>21.08</c:v>
                </c:pt>
                <c:pt idx="655">
                  <c:v>21.1</c:v>
                </c:pt>
                <c:pt idx="656">
                  <c:v>21.12</c:v>
                </c:pt>
                <c:pt idx="657">
                  <c:v>21.14</c:v>
                </c:pt>
                <c:pt idx="658">
                  <c:v>21.16</c:v>
                </c:pt>
                <c:pt idx="659">
                  <c:v>21.18</c:v>
                </c:pt>
                <c:pt idx="660">
                  <c:v>21.2</c:v>
                </c:pt>
                <c:pt idx="661">
                  <c:v>21.22</c:v>
                </c:pt>
                <c:pt idx="662">
                  <c:v>21.24</c:v>
                </c:pt>
                <c:pt idx="663">
                  <c:v>21.259999999999987</c:v>
                </c:pt>
                <c:pt idx="664">
                  <c:v>21.279999999999987</c:v>
                </c:pt>
                <c:pt idx="665">
                  <c:v>21.3</c:v>
                </c:pt>
                <c:pt idx="666">
                  <c:v>21.32</c:v>
                </c:pt>
                <c:pt idx="667">
                  <c:v>21.34</c:v>
                </c:pt>
                <c:pt idx="668">
                  <c:v>21.36</c:v>
                </c:pt>
                <c:pt idx="669">
                  <c:v>21.38</c:v>
                </c:pt>
                <c:pt idx="670">
                  <c:v>21.4</c:v>
                </c:pt>
                <c:pt idx="671">
                  <c:v>21.419999999999987</c:v>
                </c:pt>
                <c:pt idx="672">
                  <c:v>21.439999999999987</c:v>
                </c:pt>
                <c:pt idx="673">
                  <c:v>21.459999999999987</c:v>
                </c:pt>
                <c:pt idx="674">
                  <c:v>21.479999999999986</c:v>
                </c:pt>
                <c:pt idx="675">
                  <c:v>21.5</c:v>
                </c:pt>
                <c:pt idx="676">
                  <c:v>21.52</c:v>
                </c:pt>
                <c:pt idx="677">
                  <c:v>21.54</c:v>
                </c:pt>
                <c:pt idx="678">
                  <c:v>21.56</c:v>
                </c:pt>
                <c:pt idx="679">
                  <c:v>21.58</c:v>
                </c:pt>
                <c:pt idx="680">
                  <c:v>21.6</c:v>
                </c:pt>
                <c:pt idx="681">
                  <c:v>21.62</c:v>
                </c:pt>
                <c:pt idx="682">
                  <c:v>21.64</c:v>
                </c:pt>
                <c:pt idx="683">
                  <c:v>21.66</c:v>
                </c:pt>
                <c:pt idx="684">
                  <c:v>21.68</c:v>
                </c:pt>
                <c:pt idx="685">
                  <c:v>21.7</c:v>
                </c:pt>
                <c:pt idx="686">
                  <c:v>21.72</c:v>
                </c:pt>
                <c:pt idx="687">
                  <c:v>21.74</c:v>
                </c:pt>
                <c:pt idx="688">
                  <c:v>21.759999999999987</c:v>
                </c:pt>
                <c:pt idx="689">
                  <c:v>21.779999999999987</c:v>
                </c:pt>
                <c:pt idx="690">
                  <c:v>21.8</c:v>
                </c:pt>
                <c:pt idx="691">
                  <c:v>21.82</c:v>
                </c:pt>
                <c:pt idx="692">
                  <c:v>21.84</c:v>
                </c:pt>
                <c:pt idx="693">
                  <c:v>21.86</c:v>
                </c:pt>
                <c:pt idx="694">
                  <c:v>21.88</c:v>
                </c:pt>
                <c:pt idx="695">
                  <c:v>21.9</c:v>
                </c:pt>
                <c:pt idx="696">
                  <c:v>21.919999999999987</c:v>
                </c:pt>
                <c:pt idx="697">
                  <c:v>21.939999999999987</c:v>
                </c:pt>
                <c:pt idx="698">
                  <c:v>21.959999999999987</c:v>
                </c:pt>
                <c:pt idx="699">
                  <c:v>21.979999999999986</c:v>
                </c:pt>
                <c:pt idx="700">
                  <c:v>22</c:v>
                </c:pt>
                <c:pt idx="701">
                  <c:v>22.02</c:v>
                </c:pt>
                <c:pt idx="702">
                  <c:v>22.04</c:v>
                </c:pt>
                <c:pt idx="703">
                  <c:v>22.06</c:v>
                </c:pt>
                <c:pt idx="704">
                  <c:v>22.08</c:v>
                </c:pt>
                <c:pt idx="705">
                  <c:v>22.1</c:v>
                </c:pt>
                <c:pt idx="706">
                  <c:v>22.12</c:v>
                </c:pt>
                <c:pt idx="707">
                  <c:v>22.14</c:v>
                </c:pt>
                <c:pt idx="708">
                  <c:v>22.16</c:v>
                </c:pt>
                <c:pt idx="709">
                  <c:v>22.18</c:v>
                </c:pt>
                <c:pt idx="710">
                  <c:v>22.2</c:v>
                </c:pt>
                <c:pt idx="711">
                  <c:v>22.22</c:v>
                </c:pt>
                <c:pt idx="712">
                  <c:v>22.24</c:v>
                </c:pt>
                <c:pt idx="713">
                  <c:v>22.259999999999987</c:v>
                </c:pt>
                <c:pt idx="714">
                  <c:v>22.279999999999987</c:v>
                </c:pt>
                <c:pt idx="715">
                  <c:v>22.3</c:v>
                </c:pt>
                <c:pt idx="716">
                  <c:v>22.32</c:v>
                </c:pt>
                <c:pt idx="717">
                  <c:v>22.34</c:v>
                </c:pt>
                <c:pt idx="718">
                  <c:v>22.36</c:v>
                </c:pt>
                <c:pt idx="719">
                  <c:v>22.38</c:v>
                </c:pt>
                <c:pt idx="720">
                  <c:v>22.4</c:v>
                </c:pt>
                <c:pt idx="721">
                  <c:v>22.419999999999987</c:v>
                </c:pt>
                <c:pt idx="722">
                  <c:v>22.439999999999987</c:v>
                </c:pt>
                <c:pt idx="723">
                  <c:v>22.459999999999987</c:v>
                </c:pt>
                <c:pt idx="724">
                  <c:v>22.479999999999986</c:v>
                </c:pt>
                <c:pt idx="725">
                  <c:v>22.5</c:v>
                </c:pt>
                <c:pt idx="726">
                  <c:v>22.52</c:v>
                </c:pt>
                <c:pt idx="727">
                  <c:v>22.54</c:v>
                </c:pt>
                <c:pt idx="728">
                  <c:v>22.56</c:v>
                </c:pt>
                <c:pt idx="729">
                  <c:v>22.58</c:v>
                </c:pt>
                <c:pt idx="730">
                  <c:v>22.6</c:v>
                </c:pt>
                <c:pt idx="731">
                  <c:v>22.62</c:v>
                </c:pt>
                <c:pt idx="732">
                  <c:v>22.64</c:v>
                </c:pt>
                <c:pt idx="733">
                  <c:v>22.66</c:v>
                </c:pt>
                <c:pt idx="734">
                  <c:v>22.68</c:v>
                </c:pt>
                <c:pt idx="735">
                  <c:v>22.7</c:v>
                </c:pt>
                <c:pt idx="736">
                  <c:v>22.72</c:v>
                </c:pt>
                <c:pt idx="737">
                  <c:v>22.74</c:v>
                </c:pt>
                <c:pt idx="738">
                  <c:v>22.759999999999987</c:v>
                </c:pt>
                <c:pt idx="739">
                  <c:v>22.779999999999987</c:v>
                </c:pt>
                <c:pt idx="740">
                  <c:v>22.8</c:v>
                </c:pt>
                <c:pt idx="741">
                  <c:v>22.82</c:v>
                </c:pt>
                <c:pt idx="742">
                  <c:v>22.84</c:v>
                </c:pt>
                <c:pt idx="743">
                  <c:v>22.86</c:v>
                </c:pt>
                <c:pt idx="744">
                  <c:v>22.88</c:v>
                </c:pt>
                <c:pt idx="745">
                  <c:v>22.9</c:v>
                </c:pt>
                <c:pt idx="746">
                  <c:v>22.919999999999987</c:v>
                </c:pt>
                <c:pt idx="747">
                  <c:v>22.939999999999987</c:v>
                </c:pt>
                <c:pt idx="748">
                  <c:v>22.959999999999987</c:v>
                </c:pt>
                <c:pt idx="749">
                  <c:v>22.979999999999986</c:v>
                </c:pt>
                <c:pt idx="750">
                  <c:v>23</c:v>
                </c:pt>
                <c:pt idx="751">
                  <c:v>23.02</c:v>
                </c:pt>
                <c:pt idx="752">
                  <c:v>23.04</c:v>
                </c:pt>
                <c:pt idx="753">
                  <c:v>23.06</c:v>
                </c:pt>
                <c:pt idx="754">
                  <c:v>23.08</c:v>
                </c:pt>
                <c:pt idx="755">
                  <c:v>23.1</c:v>
                </c:pt>
                <c:pt idx="756">
                  <c:v>23.12</c:v>
                </c:pt>
                <c:pt idx="757">
                  <c:v>23.14</c:v>
                </c:pt>
                <c:pt idx="758">
                  <c:v>23.16</c:v>
                </c:pt>
                <c:pt idx="759">
                  <c:v>23.18</c:v>
                </c:pt>
                <c:pt idx="760">
                  <c:v>23.2</c:v>
                </c:pt>
                <c:pt idx="761">
                  <c:v>23.22</c:v>
                </c:pt>
                <c:pt idx="762">
                  <c:v>23.24</c:v>
                </c:pt>
                <c:pt idx="763">
                  <c:v>23.259999999999987</c:v>
                </c:pt>
                <c:pt idx="764">
                  <c:v>23.279999999999987</c:v>
                </c:pt>
                <c:pt idx="765">
                  <c:v>23.3</c:v>
                </c:pt>
                <c:pt idx="766">
                  <c:v>23.32</c:v>
                </c:pt>
                <c:pt idx="767">
                  <c:v>23.34</c:v>
                </c:pt>
                <c:pt idx="768">
                  <c:v>23.36</c:v>
                </c:pt>
                <c:pt idx="769">
                  <c:v>23.38</c:v>
                </c:pt>
                <c:pt idx="770">
                  <c:v>23.4</c:v>
                </c:pt>
                <c:pt idx="771">
                  <c:v>23.419999999999987</c:v>
                </c:pt>
                <c:pt idx="772">
                  <c:v>23.439999999999987</c:v>
                </c:pt>
                <c:pt idx="773">
                  <c:v>23.459999999999987</c:v>
                </c:pt>
                <c:pt idx="774">
                  <c:v>23.479999999999986</c:v>
                </c:pt>
                <c:pt idx="775">
                  <c:v>23.5</c:v>
                </c:pt>
                <c:pt idx="776">
                  <c:v>23.52</c:v>
                </c:pt>
                <c:pt idx="777">
                  <c:v>23.54</c:v>
                </c:pt>
                <c:pt idx="778">
                  <c:v>23.56</c:v>
                </c:pt>
                <c:pt idx="779">
                  <c:v>23.58</c:v>
                </c:pt>
                <c:pt idx="780">
                  <c:v>23.6</c:v>
                </c:pt>
                <c:pt idx="781">
                  <c:v>23.62</c:v>
                </c:pt>
                <c:pt idx="782">
                  <c:v>23.64</c:v>
                </c:pt>
                <c:pt idx="783">
                  <c:v>23.66</c:v>
                </c:pt>
                <c:pt idx="784">
                  <c:v>23.68</c:v>
                </c:pt>
                <c:pt idx="785">
                  <c:v>23.7</c:v>
                </c:pt>
                <c:pt idx="786">
                  <c:v>23.72</c:v>
                </c:pt>
                <c:pt idx="787">
                  <c:v>23.74</c:v>
                </c:pt>
                <c:pt idx="788">
                  <c:v>23.759999999999987</c:v>
                </c:pt>
                <c:pt idx="789">
                  <c:v>23.779999999999987</c:v>
                </c:pt>
                <c:pt idx="790">
                  <c:v>23.8</c:v>
                </c:pt>
                <c:pt idx="791">
                  <c:v>23.82</c:v>
                </c:pt>
                <c:pt idx="792">
                  <c:v>23.84</c:v>
                </c:pt>
                <c:pt idx="793">
                  <c:v>23.86</c:v>
                </c:pt>
                <c:pt idx="794">
                  <c:v>23.88</c:v>
                </c:pt>
                <c:pt idx="795">
                  <c:v>23.9</c:v>
                </c:pt>
                <c:pt idx="796">
                  <c:v>23.919999999999987</c:v>
                </c:pt>
                <c:pt idx="797">
                  <c:v>23.939999999999987</c:v>
                </c:pt>
                <c:pt idx="798">
                  <c:v>23.959999999999987</c:v>
                </c:pt>
                <c:pt idx="799">
                  <c:v>23.979999999999986</c:v>
                </c:pt>
                <c:pt idx="800">
                  <c:v>24</c:v>
                </c:pt>
                <c:pt idx="801">
                  <c:v>24.02</c:v>
                </c:pt>
                <c:pt idx="802">
                  <c:v>24.04</c:v>
                </c:pt>
                <c:pt idx="803">
                  <c:v>24.06</c:v>
                </c:pt>
                <c:pt idx="804">
                  <c:v>24.08</c:v>
                </c:pt>
                <c:pt idx="805">
                  <c:v>24.1</c:v>
                </c:pt>
                <c:pt idx="806">
                  <c:v>24.12</c:v>
                </c:pt>
                <c:pt idx="807">
                  <c:v>24.14</c:v>
                </c:pt>
                <c:pt idx="808">
                  <c:v>24.16</c:v>
                </c:pt>
                <c:pt idx="809">
                  <c:v>24.18</c:v>
                </c:pt>
                <c:pt idx="810">
                  <c:v>24.2</c:v>
                </c:pt>
                <c:pt idx="811">
                  <c:v>24.22</c:v>
                </c:pt>
                <c:pt idx="812">
                  <c:v>24.24</c:v>
                </c:pt>
                <c:pt idx="813">
                  <c:v>24.259999999999987</c:v>
                </c:pt>
                <c:pt idx="814">
                  <c:v>24.279999999999987</c:v>
                </c:pt>
                <c:pt idx="815">
                  <c:v>24.3</c:v>
                </c:pt>
                <c:pt idx="816">
                  <c:v>24.32</c:v>
                </c:pt>
                <c:pt idx="817">
                  <c:v>24.34</c:v>
                </c:pt>
                <c:pt idx="818">
                  <c:v>24.36</c:v>
                </c:pt>
                <c:pt idx="819">
                  <c:v>24.38</c:v>
                </c:pt>
                <c:pt idx="820">
                  <c:v>24.4</c:v>
                </c:pt>
                <c:pt idx="821">
                  <c:v>24.419999999999987</c:v>
                </c:pt>
                <c:pt idx="822">
                  <c:v>24.439999999999987</c:v>
                </c:pt>
                <c:pt idx="823">
                  <c:v>24.459999999999987</c:v>
                </c:pt>
                <c:pt idx="824">
                  <c:v>24.479999999999986</c:v>
                </c:pt>
                <c:pt idx="825">
                  <c:v>24.5</c:v>
                </c:pt>
                <c:pt idx="826">
                  <c:v>24.52</c:v>
                </c:pt>
                <c:pt idx="827">
                  <c:v>24.54</c:v>
                </c:pt>
                <c:pt idx="828">
                  <c:v>24.56</c:v>
                </c:pt>
                <c:pt idx="829">
                  <c:v>24.58</c:v>
                </c:pt>
                <c:pt idx="830">
                  <c:v>24.6</c:v>
                </c:pt>
                <c:pt idx="831">
                  <c:v>24.62</c:v>
                </c:pt>
                <c:pt idx="832">
                  <c:v>24.64</c:v>
                </c:pt>
                <c:pt idx="833">
                  <c:v>24.66</c:v>
                </c:pt>
                <c:pt idx="834">
                  <c:v>24.68</c:v>
                </c:pt>
                <c:pt idx="835">
                  <c:v>24.7</c:v>
                </c:pt>
                <c:pt idx="836">
                  <c:v>24.72</c:v>
                </c:pt>
                <c:pt idx="837">
                  <c:v>24.74</c:v>
                </c:pt>
                <c:pt idx="838">
                  <c:v>24.759999999999987</c:v>
                </c:pt>
                <c:pt idx="839">
                  <c:v>24.779999999999987</c:v>
                </c:pt>
                <c:pt idx="840">
                  <c:v>24.8</c:v>
                </c:pt>
                <c:pt idx="841">
                  <c:v>24.82</c:v>
                </c:pt>
                <c:pt idx="842">
                  <c:v>24.84</c:v>
                </c:pt>
                <c:pt idx="843">
                  <c:v>24.86</c:v>
                </c:pt>
                <c:pt idx="844">
                  <c:v>24.88</c:v>
                </c:pt>
                <c:pt idx="845">
                  <c:v>24.9</c:v>
                </c:pt>
                <c:pt idx="846">
                  <c:v>24.919999999999987</c:v>
                </c:pt>
                <c:pt idx="847">
                  <c:v>24.939999999999987</c:v>
                </c:pt>
                <c:pt idx="848">
                  <c:v>24.959999999999987</c:v>
                </c:pt>
                <c:pt idx="849">
                  <c:v>24.979999999999986</c:v>
                </c:pt>
                <c:pt idx="850">
                  <c:v>25</c:v>
                </c:pt>
                <c:pt idx="851">
                  <c:v>25.02</c:v>
                </c:pt>
                <c:pt idx="852">
                  <c:v>25.04</c:v>
                </c:pt>
                <c:pt idx="853">
                  <c:v>25.06</c:v>
                </c:pt>
                <c:pt idx="854">
                  <c:v>25.08</c:v>
                </c:pt>
                <c:pt idx="855">
                  <c:v>25.1</c:v>
                </c:pt>
                <c:pt idx="856">
                  <c:v>25.12</c:v>
                </c:pt>
                <c:pt idx="857">
                  <c:v>25.14</c:v>
                </c:pt>
                <c:pt idx="858">
                  <c:v>25.16</c:v>
                </c:pt>
                <c:pt idx="859">
                  <c:v>25.18</c:v>
                </c:pt>
                <c:pt idx="860">
                  <c:v>25.2</c:v>
                </c:pt>
                <c:pt idx="861">
                  <c:v>25.22</c:v>
                </c:pt>
                <c:pt idx="862">
                  <c:v>25.24</c:v>
                </c:pt>
                <c:pt idx="863">
                  <c:v>25.259999999999987</c:v>
                </c:pt>
                <c:pt idx="864">
                  <c:v>25.279999999999987</c:v>
                </c:pt>
                <c:pt idx="865">
                  <c:v>25.3</c:v>
                </c:pt>
                <c:pt idx="866">
                  <c:v>25.32</c:v>
                </c:pt>
                <c:pt idx="867">
                  <c:v>25.34</c:v>
                </c:pt>
                <c:pt idx="868">
                  <c:v>25.36</c:v>
                </c:pt>
                <c:pt idx="869">
                  <c:v>25.38</c:v>
                </c:pt>
                <c:pt idx="870">
                  <c:v>25.4</c:v>
                </c:pt>
                <c:pt idx="871">
                  <c:v>25.419999999999987</c:v>
                </c:pt>
                <c:pt idx="872">
                  <c:v>25.439999999999987</c:v>
                </c:pt>
                <c:pt idx="873">
                  <c:v>25.459999999999987</c:v>
                </c:pt>
                <c:pt idx="874">
                  <c:v>25.479999999999986</c:v>
                </c:pt>
                <c:pt idx="875">
                  <c:v>25.5</c:v>
                </c:pt>
                <c:pt idx="876">
                  <c:v>25.52</c:v>
                </c:pt>
                <c:pt idx="877">
                  <c:v>25.54</c:v>
                </c:pt>
                <c:pt idx="878">
                  <c:v>25.56</c:v>
                </c:pt>
                <c:pt idx="879">
                  <c:v>25.58</c:v>
                </c:pt>
                <c:pt idx="880">
                  <c:v>25.6</c:v>
                </c:pt>
                <c:pt idx="881">
                  <c:v>25.62</c:v>
                </c:pt>
                <c:pt idx="882">
                  <c:v>25.64</c:v>
                </c:pt>
                <c:pt idx="883">
                  <c:v>25.66</c:v>
                </c:pt>
                <c:pt idx="884">
                  <c:v>25.68</c:v>
                </c:pt>
                <c:pt idx="885">
                  <c:v>25.7</c:v>
                </c:pt>
                <c:pt idx="886">
                  <c:v>25.72</c:v>
                </c:pt>
                <c:pt idx="887">
                  <c:v>25.74</c:v>
                </c:pt>
                <c:pt idx="888">
                  <c:v>25.759999999999987</c:v>
                </c:pt>
                <c:pt idx="889">
                  <c:v>25.779999999999987</c:v>
                </c:pt>
                <c:pt idx="890">
                  <c:v>25.8</c:v>
                </c:pt>
                <c:pt idx="891">
                  <c:v>25.82</c:v>
                </c:pt>
                <c:pt idx="892">
                  <c:v>25.84</c:v>
                </c:pt>
                <c:pt idx="893">
                  <c:v>25.86</c:v>
                </c:pt>
                <c:pt idx="894">
                  <c:v>25.88</c:v>
                </c:pt>
                <c:pt idx="895">
                  <c:v>25.9</c:v>
                </c:pt>
                <c:pt idx="896">
                  <c:v>25.919999999999987</c:v>
                </c:pt>
                <c:pt idx="897">
                  <c:v>25.939999999999987</c:v>
                </c:pt>
                <c:pt idx="898">
                  <c:v>25.959999999999987</c:v>
                </c:pt>
                <c:pt idx="899">
                  <c:v>25.979999999999986</c:v>
                </c:pt>
                <c:pt idx="900">
                  <c:v>26</c:v>
                </c:pt>
                <c:pt idx="901">
                  <c:v>26.02</c:v>
                </c:pt>
                <c:pt idx="902">
                  <c:v>26.04</c:v>
                </c:pt>
                <c:pt idx="903">
                  <c:v>26.06</c:v>
                </c:pt>
                <c:pt idx="904">
                  <c:v>26.08</c:v>
                </c:pt>
                <c:pt idx="905">
                  <c:v>26.1</c:v>
                </c:pt>
                <c:pt idx="906">
                  <c:v>26.12</c:v>
                </c:pt>
                <c:pt idx="907">
                  <c:v>26.14</c:v>
                </c:pt>
                <c:pt idx="908">
                  <c:v>26.16</c:v>
                </c:pt>
                <c:pt idx="909">
                  <c:v>26.18</c:v>
                </c:pt>
                <c:pt idx="910">
                  <c:v>26.2</c:v>
                </c:pt>
                <c:pt idx="911">
                  <c:v>26.22</c:v>
                </c:pt>
                <c:pt idx="912">
                  <c:v>26.24</c:v>
                </c:pt>
                <c:pt idx="913">
                  <c:v>26.259999999999987</c:v>
                </c:pt>
                <c:pt idx="914">
                  <c:v>26.279999999999987</c:v>
                </c:pt>
                <c:pt idx="915">
                  <c:v>26.3</c:v>
                </c:pt>
                <c:pt idx="916">
                  <c:v>26.32</c:v>
                </c:pt>
                <c:pt idx="917">
                  <c:v>26.34</c:v>
                </c:pt>
                <c:pt idx="918">
                  <c:v>26.36</c:v>
                </c:pt>
                <c:pt idx="919">
                  <c:v>26.38</c:v>
                </c:pt>
                <c:pt idx="920">
                  <c:v>26.4</c:v>
                </c:pt>
                <c:pt idx="921">
                  <c:v>26.419999999999987</c:v>
                </c:pt>
                <c:pt idx="922">
                  <c:v>26.439999999999987</c:v>
                </c:pt>
                <c:pt idx="923">
                  <c:v>26.459999999999987</c:v>
                </c:pt>
                <c:pt idx="924">
                  <c:v>26.479999999999986</c:v>
                </c:pt>
                <c:pt idx="925">
                  <c:v>26.5</c:v>
                </c:pt>
                <c:pt idx="926">
                  <c:v>26.52</c:v>
                </c:pt>
                <c:pt idx="927">
                  <c:v>26.54</c:v>
                </c:pt>
                <c:pt idx="928">
                  <c:v>26.56</c:v>
                </c:pt>
                <c:pt idx="929">
                  <c:v>26.58</c:v>
                </c:pt>
                <c:pt idx="930">
                  <c:v>26.6</c:v>
                </c:pt>
                <c:pt idx="931">
                  <c:v>26.62</c:v>
                </c:pt>
                <c:pt idx="932">
                  <c:v>26.64</c:v>
                </c:pt>
                <c:pt idx="933">
                  <c:v>26.66</c:v>
                </c:pt>
                <c:pt idx="934">
                  <c:v>26.68</c:v>
                </c:pt>
                <c:pt idx="935">
                  <c:v>26.7</c:v>
                </c:pt>
                <c:pt idx="936">
                  <c:v>26.72</c:v>
                </c:pt>
                <c:pt idx="937">
                  <c:v>26.74</c:v>
                </c:pt>
                <c:pt idx="938">
                  <c:v>26.759999999999987</c:v>
                </c:pt>
                <c:pt idx="939">
                  <c:v>26.779999999999987</c:v>
                </c:pt>
                <c:pt idx="940">
                  <c:v>26.8</c:v>
                </c:pt>
                <c:pt idx="941">
                  <c:v>26.82</c:v>
                </c:pt>
                <c:pt idx="942">
                  <c:v>26.84</c:v>
                </c:pt>
                <c:pt idx="943">
                  <c:v>26.86</c:v>
                </c:pt>
                <c:pt idx="944">
                  <c:v>26.88</c:v>
                </c:pt>
                <c:pt idx="945">
                  <c:v>26.9</c:v>
                </c:pt>
                <c:pt idx="946">
                  <c:v>26.919999999999987</c:v>
                </c:pt>
                <c:pt idx="947">
                  <c:v>26.939999999999987</c:v>
                </c:pt>
                <c:pt idx="948">
                  <c:v>26.959999999999987</c:v>
                </c:pt>
                <c:pt idx="949">
                  <c:v>26.979999999999986</c:v>
                </c:pt>
                <c:pt idx="950">
                  <c:v>27</c:v>
                </c:pt>
                <c:pt idx="951">
                  <c:v>27.02</c:v>
                </c:pt>
                <c:pt idx="952">
                  <c:v>27.04</c:v>
                </c:pt>
                <c:pt idx="953">
                  <c:v>27.06</c:v>
                </c:pt>
                <c:pt idx="954">
                  <c:v>27.08</c:v>
                </c:pt>
                <c:pt idx="955">
                  <c:v>27.1</c:v>
                </c:pt>
                <c:pt idx="956">
                  <c:v>27.12</c:v>
                </c:pt>
                <c:pt idx="957">
                  <c:v>27.14</c:v>
                </c:pt>
                <c:pt idx="958">
                  <c:v>27.16</c:v>
                </c:pt>
                <c:pt idx="959">
                  <c:v>27.18</c:v>
                </c:pt>
                <c:pt idx="960">
                  <c:v>27.2</c:v>
                </c:pt>
                <c:pt idx="961">
                  <c:v>27.22</c:v>
                </c:pt>
                <c:pt idx="962">
                  <c:v>27.24</c:v>
                </c:pt>
                <c:pt idx="963">
                  <c:v>27.259999999999987</c:v>
                </c:pt>
                <c:pt idx="964">
                  <c:v>27.279999999999987</c:v>
                </c:pt>
                <c:pt idx="965">
                  <c:v>27.3</c:v>
                </c:pt>
                <c:pt idx="966">
                  <c:v>27.32</c:v>
                </c:pt>
                <c:pt idx="967">
                  <c:v>27.34</c:v>
                </c:pt>
                <c:pt idx="968">
                  <c:v>27.36</c:v>
                </c:pt>
                <c:pt idx="969">
                  <c:v>27.38</c:v>
                </c:pt>
                <c:pt idx="970">
                  <c:v>27.4</c:v>
                </c:pt>
                <c:pt idx="971">
                  <c:v>27.419999999999987</c:v>
                </c:pt>
                <c:pt idx="972">
                  <c:v>27.439999999999987</c:v>
                </c:pt>
                <c:pt idx="973">
                  <c:v>27.459999999999987</c:v>
                </c:pt>
                <c:pt idx="974">
                  <c:v>27.479999999999986</c:v>
                </c:pt>
                <c:pt idx="975">
                  <c:v>27.5</c:v>
                </c:pt>
                <c:pt idx="976">
                  <c:v>27.52</c:v>
                </c:pt>
                <c:pt idx="977">
                  <c:v>27.54</c:v>
                </c:pt>
                <c:pt idx="978">
                  <c:v>27.56</c:v>
                </c:pt>
                <c:pt idx="979">
                  <c:v>27.58</c:v>
                </c:pt>
                <c:pt idx="980">
                  <c:v>27.6</c:v>
                </c:pt>
                <c:pt idx="981">
                  <c:v>27.62</c:v>
                </c:pt>
                <c:pt idx="982">
                  <c:v>27.64</c:v>
                </c:pt>
                <c:pt idx="983">
                  <c:v>27.66</c:v>
                </c:pt>
                <c:pt idx="984">
                  <c:v>27.68</c:v>
                </c:pt>
                <c:pt idx="985">
                  <c:v>27.7</c:v>
                </c:pt>
                <c:pt idx="986">
                  <c:v>27.72</c:v>
                </c:pt>
                <c:pt idx="987">
                  <c:v>27.779999999999987</c:v>
                </c:pt>
                <c:pt idx="988">
                  <c:v>27.84</c:v>
                </c:pt>
                <c:pt idx="989">
                  <c:v>27.9</c:v>
                </c:pt>
                <c:pt idx="990">
                  <c:v>27.959999999999987</c:v>
                </c:pt>
                <c:pt idx="991">
                  <c:v>28.1</c:v>
                </c:pt>
                <c:pt idx="992">
                  <c:v>28.12</c:v>
                </c:pt>
                <c:pt idx="993">
                  <c:v>28.14</c:v>
                </c:pt>
                <c:pt idx="994">
                  <c:v>28.16</c:v>
                </c:pt>
                <c:pt idx="995">
                  <c:v>28.18</c:v>
                </c:pt>
                <c:pt idx="996">
                  <c:v>28.2</c:v>
                </c:pt>
                <c:pt idx="997">
                  <c:v>28.22</c:v>
                </c:pt>
                <c:pt idx="998">
                  <c:v>28.24</c:v>
                </c:pt>
                <c:pt idx="999">
                  <c:v>28.259999999999987</c:v>
                </c:pt>
                <c:pt idx="1000">
                  <c:v>28.279999999999987</c:v>
                </c:pt>
                <c:pt idx="1001">
                  <c:v>28.3</c:v>
                </c:pt>
                <c:pt idx="1002">
                  <c:v>28.32</c:v>
                </c:pt>
                <c:pt idx="1003">
                  <c:v>28.34</c:v>
                </c:pt>
                <c:pt idx="1004">
                  <c:v>28.36</c:v>
                </c:pt>
                <c:pt idx="1005">
                  <c:v>28.38</c:v>
                </c:pt>
                <c:pt idx="1006">
                  <c:v>28.4</c:v>
                </c:pt>
                <c:pt idx="1007">
                  <c:v>28.419999999999987</c:v>
                </c:pt>
                <c:pt idx="1008">
                  <c:v>28.439999999999987</c:v>
                </c:pt>
                <c:pt idx="1009">
                  <c:v>28.459999999999987</c:v>
                </c:pt>
                <c:pt idx="1010">
                  <c:v>28.479999999999986</c:v>
                </c:pt>
                <c:pt idx="1011">
                  <c:v>28.5</c:v>
                </c:pt>
                <c:pt idx="1012">
                  <c:v>28.52</c:v>
                </c:pt>
                <c:pt idx="1013">
                  <c:v>28.54</c:v>
                </c:pt>
                <c:pt idx="1014">
                  <c:v>28.56</c:v>
                </c:pt>
                <c:pt idx="1015">
                  <c:v>28.58</c:v>
                </c:pt>
                <c:pt idx="1016">
                  <c:v>28.6</c:v>
                </c:pt>
                <c:pt idx="1017">
                  <c:v>28.62</c:v>
                </c:pt>
                <c:pt idx="1018">
                  <c:v>28.64</c:v>
                </c:pt>
                <c:pt idx="1019">
                  <c:v>28.66</c:v>
                </c:pt>
                <c:pt idx="1020">
                  <c:v>28.68</c:v>
                </c:pt>
                <c:pt idx="1021">
                  <c:v>28.7</c:v>
                </c:pt>
                <c:pt idx="1022">
                  <c:v>28.72</c:v>
                </c:pt>
                <c:pt idx="1023">
                  <c:v>28.74</c:v>
                </c:pt>
                <c:pt idx="1024">
                  <c:v>28.759999999999987</c:v>
                </c:pt>
                <c:pt idx="1025">
                  <c:v>28.779999999999987</c:v>
                </c:pt>
                <c:pt idx="1026">
                  <c:v>28.8</c:v>
                </c:pt>
                <c:pt idx="1027">
                  <c:v>28.82</c:v>
                </c:pt>
                <c:pt idx="1028">
                  <c:v>28.84</c:v>
                </c:pt>
                <c:pt idx="1029">
                  <c:v>28.86</c:v>
                </c:pt>
                <c:pt idx="1030">
                  <c:v>28.88</c:v>
                </c:pt>
                <c:pt idx="1031">
                  <c:v>28.9</c:v>
                </c:pt>
                <c:pt idx="1032">
                  <c:v>28.919999999999987</c:v>
                </c:pt>
                <c:pt idx="1033">
                  <c:v>28.939999999999987</c:v>
                </c:pt>
                <c:pt idx="1034">
                  <c:v>28.959999999999987</c:v>
                </c:pt>
                <c:pt idx="1035">
                  <c:v>28.979999999999986</c:v>
                </c:pt>
                <c:pt idx="1036">
                  <c:v>29</c:v>
                </c:pt>
                <c:pt idx="1037">
                  <c:v>29.02</c:v>
                </c:pt>
                <c:pt idx="1038">
                  <c:v>29.04</c:v>
                </c:pt>
                <c:pt idx="1039">
                  <c:v>29.06</c:v>
                </c:pt>
                <c:pt idx="1040">
                  <c:v>29.08</c:v>
                </c:pt>
                <c:pt idx="1041">
                  <c:v>29.1</c:v>
                </c:pt>
                <c:pt idx="1042">
                  <c:v>29.12</c:v>
                </c:pt>
                <c:pt idx="1043">
                  <c:v>29.14</c:v>
                </c:pt>
                <c:pt idx="1044">
                  <c:v>29.16</c:v>
                </c:pt>
                <c:pt idx="1045">
                  <c:v>29.18</c:v>
                </c:pt>
                <c:pt idx="1046">
                  <c:v>29.2</c:v>
                </c:pt>
                <c:pt idx="1047">
                  <c:v>29.22</c:v>
                </c:pt>
                <c:pt idx="1048">
                  <c:v>29.24</c:v>
                </c:pt>
                <c:pt idx="1049">
                  <c:v>29.259999999999987</c:v>
                </c:pt>
                <c:pt idx="1050">
                  <c:v>29.279999999999987</c:v>
                </c:pt>
                <c:pt idx="1051">
                  <c:v>29.3</c:v>
                </c:pt>
                <c:pt idx="1052">
                  <c:v>29.32</c:v>
                </c:pt>
                <c:pt idx="1053">
                  <c:v>29.34</c:v>
                </c:pt>
                <c:pt idx="1054">
                  <c:v>29.36</c:v>
                </c:pt>
                <c:pt idx="1055">
                  <c:v>29.38</c:v>
                </c:pt>
                <c:pt idx="1056">
                  <c:v>29.4</c:v>
                </c:pt>
                <c:pt idx="1057">
                  <c:v>29.419999999999987</c:v>
                </c:pt>
                <c:pt idx="1058">
                  <c:v>29.439999999999987</c:v>
                </c:pt>
                <c:pt idx="1059">
                  <c:v>29.459999999999987</c:v>
                </c:pt>
                <c:pt idx="1060">
                  <c:v>29.479999999999986</c:v>
                </c:pt>
                <c:pt idx="1061">
                  <c:v>29.5</c:v>
                </c:pt>
                <c:pt idx="1062">
                  <c:v>29.52</c:v>
                </c:pt>
                <c:pt idx="1063">
                  <c:v>29.54</c:v>
                </c:pt>
                <c:pt idx="1064">
                  <c:v>29.56</c:v>
                </c:pt>
                <c:pt idx="1065">
                  <c:v>29.58</c:v>
                </c:pt>
                <c:pt idx="1066">
                  <c:v>29.6</c:v>
                </c:pt>
                <c:pt idx="1067">
                  <c:v>29.62</c:v>
                </c:pt>
                <c:pt idx="1068">
                  <c:v>29.64</c:v>
                </c:pt>
                <c:pt idx="1069">
                  <c:v>29.66</c:v>
                </c:pt>
                <c:pt idx="1070">
                  <c:v>29.68</c:v>
                </c:pt>
                <c:pt idx="1071">
                  <c:v>29.7</c:v>
                </c:pt>
                <c:pt idx="1072">
                  <c:v>29.72</c:v>
                </c:pt>
                <c:pt idx="1073">
                  <c:v>29.74</c:v>
                </c:pt>
                <c:pt idx="1074">
                  <c:v>29.759999999999987</c:v>
                </c:pt>
                <c:pt idx="1075">
                  <c:v>29.779999999999987</c:v>
                </c:pt>
                <c:pt idx="1076">
                  <c:v>29.8</c:v>
                </c:pt>
                <c:pt idx="1077">
                  <c:v>29.82</c:v>
                </c:pt>
                <c:pt idx="1078">
                  <c:v>29.84</c:v>
                </c:pt>
                <c:pt idx="1079">
                  <c:v>29.86</c:v>
                </c:pt>
                <c:pt idx="1080">
                  <c:v>29.88</c:v>
                </c:pt>
                <c:pt idx="1081">
                  <c:v>29.9</c:v>
                </c:pt>
                <c:pt idx="1082">
                  <c:v>29.919999999999987</c:v>
                </c:pt>
                <c:pt idx="1083">
                  <c:v>29.939999999999987</c:v>
                </c:pt>
                <c:pt idx="1084">
                  <c:v>29.959999999999987</c:v>
                </c:pt>
                <c:pt idx="1085">
                  <c:v>29.979999999999986</c:v>
                </c:pt>
                <c:pt idx="1086">
                  <c:v>30</c:v>
                </c:pt>
                <c:pt idx="1087">
                  <c:v>30.02</c:v>
                </c:pt>
                <c:pt idx="1088">
                  <c:v>30.04</c:v>
                </c:pt>
                <c:pt idx="1089">
                  <c:v>30.06</c:v>
                </c:pt>
                <c:pt idx="1090">
                  <c:v>30.08</c:v>
                </c:pt>
                <c:pt idx="1091">
                  <c:v>30.1</c:v>
                </c:pt>
                <c:pt idx="1092">
                  <c:v>30.12</c:v>
                </c:pt>
                <c:pt idx="1093">
                  <c:v>30.14</c:v>
                </c:pt>
                <c:pt idx="1094">
                  <c:v>30.16</c:v>
                </c:pt>
                <c:pt idx="1095">
                  <c:v>30.18</c:v>
                </c:pt>
                <c:pt idx="1096">
                  <c:v>30.2</c:v>
                </c:pt>
                <c:pt idx="1097">
                  <c:v>30.22</c:v>
                </c:pt>
                <c:pt idx="1098">
                  <c:v>30.24</c:v>
                </c:pt>
                <c:pt idx="1099">
                  <c:v>30.259999999999987</c:v>
                </c:pt>
                <c:pt idx="1100">
                  <c:v>30.279999999999987</c:v>
                </c:pt>
                <c:pt idx="1101">
                  <c:v>30.3</c:v>
                </c:pt>
                <c:pt idx="1102">
                  <c:v>30.32</c:v>
                </c:pt>
                <c:pt idx="1103">
                  <c:v>30.34</c:v>
                </c:pt>
                <c:pt idx="1104">
                  <c:v>30.36</c:v>
                </c:pt>
                <c:pt idx="1105">
                  <c:v>30.38</c:v>
                </c:pt>
                <c:pt idx="1106">
                  <c:v>30.4</c:v>
                </c:pt>
                <c:pt idx="1107">
                  <c:v>30.419999999999987</c:v>
                </c:pt>
                <c:pt idx="1108">
                  <c:v>30.439999999999987</c:v>
                </c:pt>
                <c:pt idx="1109">
                  <c:v>30.459999999999987</c:v>
                </c:pt>
                <c:pt idx="1110">
                  <c:v>30.479999999999986</c:v>
                </c:pt>
                <c:pt idx="1111">
                  <c:v>30.5</c:v>
                </c:pt>
                <c:pt idx="1112">
                  <c:v>30.52</c:v>
                </c:pt>
                <c:pt idx="1113">
                  <c:v>30.54</c:v>
                </c:pt>
                <c:pt idx="1114">
                  <c:v>30.56</c:v>
                </c:pt>
                <c:pt idx="1115">
                  <c:v>30.58</c:v>
                </c:pt>
                <c:pt idx="1116">
                  <c:v>30.6</c:v>
                </c:pt>
                <c:pt idx="1117">
                  <c:v>30.62</c:v>
                </c:pt>
                <c:pt idx="1118">
                  <c:v>30.64</c:v>
                </c:pt>
                <c:pt idx="1119">
                  <c:v>30.66</c:v>
                </c:pt>
                <c:pt idx="1120">
                  <c:v>30.68</c:v>
                </c:pt>
                <c:pt idx="1121">
                  <c:v>30.7</c:v>
                </c:pt>
                <c:pt idx="1122">
                  <c:v>30.72</c:v>
                </c:pt>
                <c:pt idx="1123">
                  <c:v>30.74</c:v>
                </c:pt>
                <c:pt idx="1124">
                  <c:v>30.759999999999987</c:v>
                </c:pt>
                <c:pt idx="1125">
                  <c:v>30.779999999999987</c:v>
                </c:pt>
                <c:pt idx="1126">
                  <c:v>30.8</c:v>
                </c:pt>
                <c:pt idx="1127">
                  <c:v>30.82</c:v>
                </c:pt>
                <c:pt idx="1128">
                  <c:v>30.84</c:v>
                </c:pt>
                <c:pt idx="1129">
                  <c:v>30.86</c:v>
                </c:pt>
                <c:pt idx="1130">
                  <c:v>30.88</c:v>
                </c:pt>
                <c:pt idx="1131">
                  <c:v>30.9</c:v>
                </c:pt>
                <c:pt idx="1132">
                  <c:v>30.919999999999987</c:v>
                </c:pt>
                <c:pt idx="1133">
                  <c:v>30.939999999999987</c:v>
                </c:pt>
                <c:pt idx="1134">
                  <c:v>30.959999999999987</c:v>
                </c:pt>
                <c:pt idx="1135">
                  <c:v>30.979999999999986</c:v>
                </c:pt>
                <c:pt idx="1136">
                  <c:v>31</c:v>
                </c:pt>
                <c:pt idx="1137">
                  <c:v>31.02</c:v>
                </c:pt>
                <c:pt idx="1138">
                  <c:v>31.04</c:v>
                </c:pt>
                <c:pt idx="1139">
                  <c:v>31.06</c:v>
                </c:pt>
                <c:pt idx="1140">
                  <c:v>31.08</c:v>
                </c:pt>
                <c:pt idx="1141">
                  <c:v>31.1</c:v>
                </c:pt>
                <c:pt idx="1142">
                  <c:v>31.12</c:v>
                </c:pt>
                <c:pt idx="1143">
                  <c:v>31.14</c:v>
                </c:pt>
                <c:pt idx="1144">
                  <c:v>31.16</c:v>
                </c:pt>
                <c:pt idx="1145">
                  <c:v>31.18</c:v>
                </c:pt>
                <c:pt idx="1146">
                  <c:v>31.2</c:v>
                </c:pt>
                <c:pt idx="1147">
                  <c:v>31.22</c:v>
                </c:pt>
                <c:pt idx="1148">
                  <c:v>31.24</c:v>
                </c:pt>
                <c:pt idx="1149">
                  <c:v>31.259999999999987</c:v>
                </c:pt>
                <c:pt idx="1150">
                  <c:v>31.279999999999987</c:v>
                </c:pt>
                <c:pt idx="1151">
                  <c:v>31.3</c:v>
                </c:pt>
                <c:pt idx="1152">
                  <c:v>31.32</c:v>
                </c:pt>
                <c:pt idx="1153">
                  <c:v>31.34</c:v>
                </c:pt>
                <c:pt idx="1154">
                  <c:v>31.36</c:v>
                </c:pt>
                <c:pt idx="1155">
                  <c:v>31.38</c:v>
                </c:pt>
                <c:pt idx="1156">
                  <c:v>31.4</c:v>
                </c:pt>
                <c:pt idx="1157">
                  <c:v>31.419999999999987</c:v>
                </c:pt>
                <c:pt idx="1158">
                  <c:v>31.439999999999987</c:v>
                </c:pt>
                <c:pt idx="1159">
                  <c:v>31.459999999999987</c:v>
                </c:pt>
                <c:pt idx="1160">
                  <c:v>31.479999999999986</c:v>
                </c:pt>
                <c:pt idx="1161">
                  <c:v>31.5</c:v>
                </c:pt>
                <c:pt idx="1162">
                  <c:v>31.52</c:v>
                </c:pt>
                <c:pt idx="1163">
                  <c:v>31.54</c:v>
                </c:pt>
                <c:pt idx="1164">
                  <c:v>31.56</c:v>
                </c:pt>
                <c:pt idx="1165">
                  <c:v>31.58</c:v>
                </c:pt>
                <c:pt idx="1166">
                  <c:v>31.6</c:v>
                </c:pt>
                <c:pt idx="1167">
                  <c:v>31.62</c:v>
                </c:pt>
                <c:pt idx="1168">
                  <c:v>31.64</c:v>
                </c:pt>
                <c:pt idx="1169">
                  <c:v>31.66</c:v>
                </c:pt>
                <c:pt idx="1170">
                  <c:v>31.68</c:v>
                </c:pt>
                <c:pt idx="1171">
                  <c:v>31.7</c:v>
                </c:pt>
                <c:pt idx="1172">
                  <c:v>31.72</c:v>
                </c:pt>
                <c:pt idx="1173">
                  <c:v>31.74</c:v>
                </c:pt>
                <c:pt idx="1174">
                  <c:v>31.759999999999987</c:v>
                </c:pt>
                <c:pt idx="1175">
                  <c:v>31.779999999999987</c:v>
                </c:pt>
                <c:pt idx="1176">
                  <c:v>31.8</c:v>
                </c:pt>
                <c:pt idx="1177">
                  <c:v>31.82</c:v>
                </c:pt>
                <c:pt idx="1178">
                  <c:v>31.84</c:v>
                </c:pt>
                <c:pt idx="1179">
                  <c:v>31.86</c:v>
                </c:pt>
                <c:pt idx="1180">
                  <c:v>31.88</c:v>
                </c:pt>
                <c:pt idx="1181">
                  <c:v>31.9</c:v>
                </c:pt>
                <c:pt idx="1182">
                  <c:v>31.919999999999987</c:v>
                </c:pt>
                <c:pt idx="1183">
                  <c:v>31.939999999999987</c:v>
                </c:pt>
                <c:pt idx="1184">
                  <c:v>31.959999999999987</c:v>
                </c:pt>
                <c:pt idx="1185">
                  <c:v>32.06</c:v>
                </c:pt>
                <c:pt idx="1186">
                  <c:v>32.18</c:v>
                </c:pt>
                <c:pt idx="1187">
                  <c:v>32.42</c:v>
                </c:pt>
                <c:pt idx="1188">
                  <c:v>32.44</c:v>
                </c:pt>
                <c:pt idx="1189">
                  <c:v>32.46</c:v>
                </c:pt>
                <c:pt idx="1190">
                  <c:v>32.480000000000004</c:v>
                </c:pt>
                <c:pt idx="1191">
                  <c:v>32.5</c:v>
                </c:pt>
                <c:pt idx="1192">
                  <c:v>32.520000000000003</c:v>
                </c:pt>
                <c:pt idx="1193">
                  <c:v>32.54</c:v>
                </c:pt>
                <c:pt idx="1194">
                  <c:v>32.56</c:v>
                </c:pt>
                <c:pt idx="1195">
                  <c:v>32.58</c:v>
                </c:pt>
                <c:pt idx="1196">
                  <c:v>32.6</c:v>
                </c:pt>
                <c:pt idx="1197">
                  <c:v>32.620000000000012</c:v>
                </c:pt>
                <c:pt idx="1198">
                  <c:v>32.64</c:v>
                </c:pt>
                <c:pt idx="1199">
                  <c:v>32.660000000000011</c:v>
                </c:pt>
                <c:pt idx="1200">
                  <c:v>32.68</c:v>
                </c:pt>
                <c:pt idx="1201">
                  <c:v>32.700000000000003</c:v>
                </c:pt>
                <c:pt idx="1202">
                  <c:v>32.720000000000013</c:v>
                </c:pt>
                <c:pt idx="1203">
                  <c:v>32.74</c:v>
                </c:pt>
                <c:pt idx="1204">
                  <c:v>32.760000000000012</c:v>
                </c:pt>
                <c:pt idx="1205">
                  <c:v>32.78</c:v>
                </c:pt>
                <c:pt idx="1206">
                  <c:v>32.800000000000004</c:v>
                </c:pt>
                <c:pt idx="1207">
                  <c:v>32.82</c:v>
                </c:pt>
                <c:pt idx="1208">
                  <c:v>32.840000000000003</c:v>
                </c:pt>
                <c:pt idx="1209">
                  <c:v>32.86</c:v>
                </c:pt>
                <c:pt idx="1210">
                  <c:v>32.880000000000003</c:v>
                </c:pt>
                <c:pt idx="1211">
                  <c:v>32.9</c:v>
                </c:pt>
                <c:pt idx="1212">
                  <c:v>32.92</c:v>
                </c:pt>
                <c:pt idx="1213">
                  <c:v>32.94</c:v>
                </c:pt>
                <c:pt idx="1214">
                  <c:v>32.96</c:v>
                </c:pt>
                <c:pt idx="1215">
                  <c:v>32.980000000000004</c:v>
                </c:pt>
                <c:pt idx="1216">
                  <c:v>33</c:v>
                </c:pt>
                <c:pt idx="1217">
                  <c:v>33.020000000000003</c:v>
                </c:pt>
                <c:pt idx="1218">
                  <c:v>33.04</c:v>
                </c:pt>
                <c:pt idx="1219">
                  <c:v>33.06</c:v>
                </c:pt>
                <c:pt idx="1220">
                  <c:v>33.08</c:v>
                </c:pt>
                <c:pt idx="1221">
                  <c:v>33.1</c:v>
                </c:pt>
                <c:pt idx="1222">
                  <c:v>33.120000000000012</c:v>
                </c:pt>
                <c:pt idx="1223">
                  <c:v>33.14</c:v>
                </c:pt>
                <c:pt idx="1224">
                  <c:v>33.160000000000011</c:v>
                </c:pt>
                <c:pt idx="1225">
                  <c:v>33.18</c:v>
                </c:pt>
                <c:pt idx="1226">
                  <c:v>33.200000000000003</c:v>
                </c:pt>
                <c:pt idx="1227">
                  <c:v>33.220000000000013</c:v>
                </c:pt>
                <c:pt idx="1228">
                  <c:v>33.24</c:v>
                </c:pt>
                <c:pt idx="1229">
                  <c:v>33.260000000000012</c:v>
                </c:pt>
                <c:pt idx="1230">
                  <c:v>33.28</c:v>
                </c:pt>
                <c:pt idx="1231">
                  <c:v>33.300000000000004</c:v>
                </c:pt>
                <c:pt idx="1232">
                  <c:v>33.32</c:v>
                </c:pt>
                <c:pt idx="1233">
                  <c:v>33.340000000000003</c:v>
                </c:pt>
                <c:pt idx="1234">
                  <c:v>33.36</c:v>
                </c:pt>
                <c:pt idx="1235">
                  <c:v>33.380000000000003</c:v>
                </c:pt>
                <c:pt idx="1236">
                  <c:v>33.4</c:v>
                </c:pt>
                <c:pt idx="1237">
                  <c:v>33.42</c:v>
                </c:pt>
                <c:pt idx="1238">
                  <c:v>33.44</c:v>
                </c:pt>
                <c:pt idx="1239">
                  <c:v>33.46</c:v>
                </c:pt>
                <c:pt idx="1240">
                  <c:v>33.480000000000004</c:v>
                </c:pt>
                <c:pt idx="1241">
                  <c:v>33.5</c:v>
                </c:pt>
                <c:pt idx="1242">
                  <c:v>33.520000000000003</c:v>
                </c:pt>
                <c:pt idx="1243">
                  <c:v>33.54</c:v>
                </c:pt>
                <c:pt idx="1244">
                  <c:v>33.56</c:v>
                </c:pt>
                <c:pt idx="1245">
                  <c:v>33.58</c:v>
                </c:pt>
                <c:pt idx="1246">
                  <c:v>33.6</c:v>
                </c:pt>
                <c:pt idx="1247">
                  <c:v>33.620000000000012</c:v>
                </c:pt>
                <c:pt idx="1248">
                  <c:v>33.64</c:v>
                </c:pt>
                <c:pt idx="1249">
                  <c:v>33.660000000000011</c:v>
                </c:pt>
                <c:pt idx="1250">
                  <c:v>33.68</c:v>
                </c:pt>
                <c:pt idx="1251">
                  <c:v>33.700000000000003</c:v>
                </c:pt>
                <c:pt idx="1252">
                  <c:v>33.720000000000013</c:v>
                </c:pt>
                <c:pt idx="1253">
                  <c:v>33.74</c:v>
                </c:pt>
                <c:pt idx="1254">
                  <c:v>33.760000000000012</c:v>
                </c:pt>
                <c:pt idx="1255">
                  <c:v>33.78</c:v>
                </c:pt>
                <c:pt idx="1256">
                  <c:v>33.800000000000004</c:v>
                </c:pt>
                <c:pt idx="1257">
                  <c:v>33.82</c:v>
                </c:pt>
                <c:pt idx="1258">
                  <c:v>33.840000000000003</c:v>
                </c:pt>
                <c:pt idx="1259">
                  <c:v>33.86</c:v>
                </c:pt>
                <c:pt idx="1260">
                  <c:v>33.880000000000003</c:v>
                </c:pt>
                <c:pt idx="1261">
                  <c:v>33.9</c:v>
                </c:pt>
                <c:pt idx="1262">
                  <c:v>33.92</c:v>
                </c:pt>
                <c:pt idx="1263">
                  <c:v>33.94</c:v>
                </c:pt>
                <c:pt idx="1264">
                  <c:v>33.96</c:v>
                </c:pt>
                <c:pt idx="1265">
                  <c:v>33.980000000000004</c:v>
                </c:pt>
                <c:pt idx="1266">
                  <c:v>34</c:v>
                </c:pt>
                <c:pt idx="1267">
                  <c:v>34.020000000000003</c:v>
                </c:pt>
                <c:pt idx="1268">
                  <c:v>34.04</c:v>
                </c:pt>
                <c:pt idx="1269">
                  <c:v>34.06</c:v>
                </c:pt>
                <c:pt idx="1270">
                  <c:v>34.08</c:v>
                </c:pt>
                <c:pt idx="1271">
                  <c:v>34.1</c:v>
                </c:pt>
                <c:pt idx="1272">
                  <c:v>34.120000000000012</c:v>
                </c:pt>
                <c:pt idx="1273">
                  <c:v>34.14</c:v>
                </c:pt>
                <c:pt idx="1274">
                  <c:v>34.160000000000011</c:v>
                </c:pt>
                <c:pt idx="1275">
                  <c:v>34.18</c:v>
                </c:pt>
                <c:pt idx="1276">
                  <c:v>34.200000000000003</c:v>
                </c:pt>
                <c:pt idx="1277">
                  <c:v>34.220000000000013</c:v>
                </c:pt>
                <c:pt idx="1278">
                  <c:v>34.24</c:v>
                </c:pt>
                <c:pt idx="1279">
                  <c:v>34.260000000000012</c:v>
                </c:pt>
                <c:pt idx="1280">
                  <c:v>34.28</c:v>
                </c:pt>
                <c:pt idx="1281">
                  <c:v>34.300000000000004</c:v>
                </c:pt>
                <c:pt idx="1282">
                  <c:v>34.32</c:v>
                </c:pt>
                <c:pt idx="1283">
                  <c:v>34.340000000000003</c:v>
                </c:pt>
                <c:pt idx="1284">
                  <c:v>34.36</c:v>
                </c:pt>
                <c:pt idx="1285">
                  <c:v>34.380000000000003</c:v>
                </c:pt>
                <c:pt idx="1286">
                  <c:v>34.4</c:v>
                </c:pt>
                <c:pt idx="1287">
                  <c:v>34.42</c:v>
                </c:pt>
                <c:pt idx="1288">
                  <c:v>34.44</c:v>
                </c:pt>
                <c:pt idx="1289">
                  <c:v>34.46</c:v>
                </c:pt>
                <c:pt idx="1290">
                  <c:v>34.480000000000004</c:v>
                </c:pt>
                <c:pt idx="1291">
                  <c:v>34.5</c:v>
                </c:pt>
                <c:pt idx="1292">
                  <c:v>34.520000000000003</c:v>
                </c:pt>
                <c:pt idx="1293">
                  <c:v>34.54</c:v>
                </c:pt>
                <c:pt idx="1294">
                  <c:v>34.56</c:v>
                </c:pt>
                <c:pt idx="1295">
                  <c:v>34.58</c:v>
                </c:pt>
                <c:pt idx="1296">
                  <c:v>34.6</c:v>
                </c:pt>
                <c:pt idx="1297">
                  <c:v>34.620000000000012</c:v>
                </c:pt>
                <c:pt idx="1298">
                  <c:v>34.64</c:v>
                </c:pt>
                <c:pt idx="1299">
                  <c:v>34.660000000000011</c:v>
                </c:pt>
                <c:pt idx="1300">
                  <c:v>34.68</c:v>
                </c:pt>
                <c:pt idx="1301">
                  <c:v>34.700000000000003</c:v>
                </c:pt>
                <c:pt idx="1302">
                  <c:v>34.720000000000013</c:v>
                </c:pt>
                <c:pt idx="1303">
                  <c:v>34.74</c:v>
                </c:pt>
                <c:pt idx="1304">
                  <c:v>34.760000000000012</c:v>
                </c:pt>
                <c:pt idx="1305">
                  <c:v>34.78</c:v>
                </c:pt>
                <c:pt idx="1306">
                  <c:v>34.800000000000004</c:v>
                </c:pt>
                <c:pt idx="1307">
                  <c:v>34.82</c:v>
                </c:pt>
                <c:pt idx="1308">
                  <c:v>34.840000000000003</c:v>
                </c:pt>
                <c:pt idx="1309">
                  <c:v>34.86</c:v>
                </c:pt>
                <c:pt idx="1310">
                  <c:v>34.880000000000003</c:v>
                </c:pt>
                <c:pt idx="1311">
                  <c:v>34.9</c:v>
                </c:pt>
                <c:pt idx="1312">
                  <c:v>34.92</c:v>
                </c:pt>
                <c:pt idx="1313">
                  <c:v>34.94</c:v>
                </c:pt>
                <c:pt idx="1314">
                  <c:v>34.96</c:v>
                </c:pt>
                <c:pt idx="1315">
                  <c:v>34.980000000000004</c:v>
                </c:pt>
                <c:pt idx="1316">
                  <c:v>35</c:v>
                </c:pt>
                <c:pt idx="1317">
                  <c:v>35.020000000000003</c:v>
                </c:pt>
                <c:pt idx="1318">
                  <c:v>35.04</c:v>
                </c:pt>
                <c:pt idx="1319">
                  <c:v>35.06</c:v>
                </c:pt>
                <c:pt idx="1320">
                  <c:v>35.08</c:v>
                </c:pt>
                <c:pt idx="1321">
                  <c:v>35.1</c:v>
                </c:pt>
                <c:pt idx="1322">
                  <c:v>35.120000000000012</c:v>
                </c:pt>
                <c:pt idx="1323">
                  <c:v>35.14</c:v>
                </c:pt>
                <c:pt idx="1324">
                  <c:v>35.160000000000011</c:v>
                </c:pt>
                <c:pt idx="1325">
                  <c:v>35.18</c:v>
                </c:pt>
                <c:pt idx="1326">
                  <c:v>35.200000000000003</c:v>
                </c:pt>
                <c:pt idx="1327">
                  <c:v>35.220000000000013</c:v>
                </c:pt>
                <c:pt idx="1328">
                  <c:v>35.24</c:v>
                </c:pt>
                <c:pt idx="1329">
                  <c:v>35.260000000000012</c:v>
                </c:pt>
                <c:pt idx="1330">
                  <c:v>35.28</c:v>
                </c:pt>
                <c:pt idx="1331">
                  <c:v>35.300000000000004</c:v>
                </c:pt>
                <c:pt idx="1332">
                  <c:v>35.32</c:v>
                </c:pt>
                <c:pt idx="1333">
                  <c:v>35.340000000000003</c:v>
                </c:pt>
                <c:pt idx="1334">
                  <c:v>35.36</c:v>
                </c:pt>
                <c:pt idx="1335">
                  <c:v>35.380000000000003</c:v>
                </c:pt>
                <c:pt idx="1336">
                  <c:v>35.4</c:v>
                </c:pt>
                <c:pt idx="1337">
                  <c:v>35.42</c:v>
                </c:pt>
                <c:pt idx="1338">
                  <c:v>35.44</c:v>
                </c:pt>
                <c:pt idx="1339">
                  <c:v>35.46</c:v>
                </c:pt>
                <c:pt idx="1340">
                  <c:v>35.480000000000004</c:v>
                </c:pt>
                <c:pt idx="1341">
                  <c:v>35.5</c:v>
                </c:pt>
                <c:pt idx="1342">
                  <c:v>35.520000000000003</c:v>
                </c:pt>
                <c:pt idx="1343">
                  <c:v>35.54</c:v>
                </c:pt>
                <c:pt idx="1344">
                  <c:v>35.56</c:v>
                </c:pt>
                <c:pt idx="1345">
                  <c:v>35.58</c:v>
                </c:pt>
                <c:pt idx="1346">
                  <c:v>35.6</c:v>
                </c:pt>
                <c:pt idx="1347">
                  <c:v>35.620000000000012</c:v>
                </c:pt>
                <c:pt idx="1348">
                  <c:v>35.64</c:v>
                </c:pt>
                <c:pt idx="1349">
                  <c:v>35.660000000000011</c:v>
                </c:pt>
                <c:pt idx="1350">
                  <c:v>35.68</c:v>
                </c:pt>
                <c:pt idx="1351">
                  <c:v>35.700000000000003</c:v>
                </c:pt>
                <c:pt idx="1352">
                  <c:v>35.720000000000013</c:v>
                </c:pt>
                <c:pt idx="1353">
                  <c:v>35.74</c:v>
                </c:pt>
                <c:pt idx="1354">
                  <c:v>35.760000000000012</c:v>
                </c:pt>
                <c:pt idx="1355">
                  <c:v>35.78</c:v>
                </c:pt>
                <c:pt idx="1356">
                  <c:v>35.800000000000004</c:v>
                </c:pt>
                <c:pt idx="1357">
                  <c:v>35.82</c:v>
                </c:pt>
                <c:pt idx="1358">
                  <c:v>35.840000000000003</c:v>
                </c:pt>
                <c:pt idx="1359">
                  <c:v>35.86</c:v>
                </c:pt>
                <c:pt idx="1360">
                  <c:v>35.880000000000003</c:v>
                </c:pt>
                <c:pt idx="1361">
                  <c:v>35.9</c:v>
                </c:pt>
                <c:pt idx="1362">
                  <c:v>35.92</c:v>
                </c:pt>
                <c:pt idx="1363">
                  <c:v>35.94</c:v>
                </c:pt>
                <c:pt idx="1364">
                  <c:v>35.96</c:v>
                </c:pt>
                <c:pt idx="1365">
                  <c:v>35.980000000000004</c:v>
                </c:pt>
                <c:pt idx="1366">
                  <c:v>36</c:v>
                </c:pt>
                <c:pt idx="1367">
                  <c:v>36.020000000000003</c:v>
                </c:pt>
                <c:pt idx="1368">
                  <c:v>36.04</c:v>
                </c:pt>
                <c:pt idx="1369">
                  <c:v>36.06</c:v>
                </c:pt>
                <c:pt idx="1370">
                  <c:v>36.08</c:v>
                </c:pt>
                <c:pt idx="1371">
                  <c:v>36.1</c:v>
                </c:pt>
                <c:pt idx="1372">
                  <c:v>36.120000000000012</c:v>
                </c:pt>
                <c:pt idx="1373">
                  <c:v>36.14</c:v>
                </c:pt>
                <c:pt idx="1374">
                  <c:v>36.160000000000011</c:v>
                </c:pt>
                <c:pt idx="1375">
                  <c:v>36.18</c:v>
                </c:pt>
                <c:pt idx="1376">
                  <c:v>36.200000000000003</c:v>
                </c:pt>
                <c:pt idx="1377">
                  <c:v>36.220000000000013</c:v>
                </c:pt>
                <c:pt idx="1378">
                  <c:v>36.24</c:v>
                </c:pt>
                <c:pt idx="1379">
                  <c:v>36.260000000000012</c:v>
                </c:pt>
                <c:pt idx="1380">
                  <c:v>36.28</c:v>
                </c:pt>
                <c:pt idx="1381">
                  <c:v>36.300000000000004</c:v>
                </c:pt>
                <c:pt idx="1382">
                  <c:v>36.32</c:v>
                </c:pt>
                <c:pt idx="1383">
                  <c:v>36.340000000000003</c:v>
                </c:pt>
                <c:pt idx="1384">
                  <c:v>36.36</c:v>
                </c:pt>
                <c:pt idx="1385">
                  <c:v>36.380000000000003</c:v>
                </c:pt>
                <c:pt idx="1386">
                  <c:v>36.4</c:v>
                </c:pt>
                <c:pt idx="1387">
                  <c:v>36.42</c:v>
                </c:pt>
                <c:pt idx="1388">
                  <c:v>36.44</c:v>
                </c:pt>
                <c:pt idx="1389">
                  <c:v>36.46</c:v>
                </c:pt>
                <c:pt idx="1390">
                  <c:v>36.480000000000004</c:v>
                </c:pt>
                <c:pt idx="1391">
                  <c:v>36.5</c:v>
                </c:pt>
                <c:pt idx="1392">
                  <c:v>36.520000000000003</c:v>
                </c:pt>
                <c:pt idx="1393">
                  <c:v>36.54</c:v>
                </c:pt>
                <c:pt idx="1394">
                  <c:v>36.56</c:v>
                </c:pt>
                <c:pt idx="1395">
                  <c:v>36.58</c:v>
                </c:pt>
                <c:pt idx="1396">
                  <c:v>36.6</c:v>
                </c:pt>
                <c:pt idx="1397">
                  <c:v>36.620000000000012</c:v>
                </c:pt>
                <c:pt idx="1398">
                  <c:v>36.64</c:v>
                </c:pt>
                <c:pt idx="1399">
                  <c:v>36.660000000000011</c:v>
                </c:pt>
                <c:pt idx="1400">
                  <c:v>36.68</c:v>
                </c:pt>
                <c:pt idx="1401">
                  <c:v>36.700000000000003</c:v>
                </c:pt>
                <c:pt idx="1402">
                  <c:v>36.720000000000013</c:v>
                </c:pt>
                <c:pt idx="1403">
                  <c:v>36.74</c:v>
                </c:pt>
                <c:pt idx="1404">
                  <c:v>36.760000000000012</c:v>
                </c:pt>
                <c:pt idx="1405">
                  <c:v>36.78</c:v>
                </c:pt>
                <c:pt idx="1406">
                  <c:v>36.800000000000004</c:v>
                </c:pt>
                <c:pt idx="1407">
                  <c:v>36.82</c:v>
                </c:pt>
                <c:pt idx="1408">
                  <c:v>36.840000000000003</c:v>
                </c:pt>
                <c:pt idx="1409">
                  <c:v>36.86</c:v>
                </c:pt>
                <c:pt idx="1410">
                  <c:v>36.880000000000003</c:v>
                </c:pt>
                <c:pt idx="1411">
                  <c:v>36.9</c:v>
                </c:pt>
                <c:pt idx="1412">
                  <c:v>36.92</c:v>
                </c:pt>
                <c:pt idx="1413">
                  <c:v>36.94</c:v>
                </c:pt>
                <c:pt idx="1414">
                  <c:v>36.96</c:v>
                </c:pt>
                <c:pt idx="1415">
                  <c:v>36.980000000000004</c:v>
                </c:pt>
                <c:pt idx="1416">
                  <c:v>37</c:v>
                </c:pt>
                <c:pt idx="1417">
                  <c:v>37.020000000000003</c:v>
                </c:pt>
                <c:pt idx="1418">
                  <c:v>37.04</c:v>
                </c:pt>
                <c:pt idx="1419">
                  <c:v>37.06</c:v>
                </c:pt>
                <c:pt idx="1420">
                  <c:v>37.08</c:v>
                </c:pt>
                <c:pt idx="1421">
                  <c:v>37.1</c:v>
                </c:pt>
                <c:pt idx="1422">
                  <c:v>37.120000000000012</c:v>
                </c:pt>
                <c:pt idx="1423">
                  <c:v>37.14</c:v>
                </c:pt>
                <c:pt idx="1424">
                  <c:v>37.160000000000011</c:v>
                </c:pt>
                <c:pt idx="1425">
                  <c:v>37.18</c:v>
                </c:pt>
                <c:pt idx="1426">
                  <c:v>37.200000000000003</c:v>
                </c:pt>
                <c:pt idx="1427">
                  <c:v>37.220000000000013</c:v>
                </c:pt>
                <c:pt idx="1428">
                  <c:v>37.24</c:v>
                </c:pt>
                <c:pt idx="1429">
                  <c:v>37.260000000000012</c:v>
                </c:pt>
                <c:pt idx="1430">
                  <c:v>37.28</c:v>
                </c:pt>
                <c:pt idx="1431">
                  <c:v>37.300000000000004</c:v>
                </c:pt>
                <c:pt idx="1432">
                  <c:v>37.32</c:v>
                </c:pt>
                <c:pt idx="1433">
                  <c:v>37.340000000000003</c:v>
                </c:pt>
                <c:pt idx="1434">
                  <c:v>37.36</c:v>
                </c:pt>
                <c:pt idx="1435">
                  <c:v>37.380000000000003</c:v>
                </c:pt>
                <c:pt idx="1436">
                  <c:v>37.4</c:v>
                </c:pt>
                <c:pt idx="1437">
                  <c:v>37.42</c:v>
                </c:pt>
                <c:pt idx="1438">
                  <c:v>37.44</c:v>
                </c:pt>
                <c:pt idx="1439">
                  <c:v>37.46</c:v>
                </c:pt>
                <c:pt idx="1440">
                  <c:v>37.480000000000004</c:v>
                </c:pt>
                <c:pt idx="1441">
                  <c:v>37.5</c:v>
                </c:pt>
                <c:pt idx="1442">
                  <c:v>37.520000000000003</c:v>
                </c:pt>
                <c:pt idx="1443">
                  <c:v>37.54</c:v>
                </c:pt>
                <c:pt idx="1444">
                  <c:v>37.56</c:v>
                </c:pt>
                <c:pt idx="1445">
                  <c:v>37.58</c:v>
                </c:pt>
                <c:pt idx="1446">
                  <c:v>37.6</c:v>
                </c:pt>
                <c:pt idx="1447">
                  <c:v>37.620000000000012</c:v>
                </c:pt>
                <c:pt idx="1448">
                  <c:v>37.64</c:v>
                </c:pt>
                <c:pt idx="1449">
                  <c:v>37.660000000000011</c:v>
                </c:pt>
                <c:pt idx="1450">
                  <c:v>37.68</c:v>
                </c:pt>
                <c:pt idx="1451">
                  <c:v>37.700000000000003</c:v>
                </c:pt>
                <c:pt idx="1452">
                  <c:v>37.720000000000013</c:v>
                </c:pt>
                <c:pt idx="1453">
                  <c:v>37.74</c:v>
                </c:pt>
                <c:pt idx="1454">
                  <c:v>37.82</c:v>
                </c:pt>
                <c:pt idx="1455">
                  <c:v>37.880000000000003</c:v>
                </c:pt>
                <c:pt idx="1456">
                  <c:v>37.94</c:v>
                </c:pt>
                <c:pt idx="1457">
                  <c:v>38.04</c:v>
                </c:pt>
                <c:pt idx="1458">
                  <c:v>38.06</c:v>
                </c:pt>
                <c:pt idx="1459">
                  <c:v>38.08</c:v>
                </c:pt>
                <c:pt idx="1460">
                  <c:v>38.1</c:v>
                </c:pt>
                <c:pt idx="1461">
                  <c:v>38.120000000000012</c:v>
                </c:pt>
                <c:pt idx="1462">
                  <c:v>38.14</c:v>
                </c:pt>
                <c:pt idx="1463">
                  <c:v>38.160000000000011</c:v>
                </c:pt>
                <c:pt idx="1464">
                  <c:v>38.18</c:v>
                </c:pt>
                <c:pt idx="1465">
                  <c:v>38.200000000000003</c:v>
                </c:pt>
                <c:pt idx="1466">
                  <c:v>38.220000000000013</c:v>
                </c:pt>
                <c:pt idx="1467">
                  <c:v>38.24</c:v>
                </c:pt>
                <c:pt idx="1468">
                  <c:v>38.260000000000012</c:v>
                </c:pt>
                <c:pt idx="1469">
                  <c:v>38.28</c:v>
                </c:pt>
                <c:pt idx="1470">
                  <c:v>38.300000000000004</c:v>
                </c:pt>
                <c:pt idx="1471">
                  <c:v>38.32</c:v>
                </c:pt>
                <c:pt idx="1472">
                  <c:v>38.340000000000003</c:v>
                </c:pt>
                <c:pt idx="1473">
                  <c:v>38.42</c:v>
                </c:pt>
                <c:pt idx="1474">
                  <c:v>38.44</c:v>
                </c:pt>
                <c:pt idx="1475">
                  <c:v>38.46</c:v>
                </c:pt>
                <c:pt idx="1476">
                  <c:v>38.480000000000004</c:v>
                </c:pt>
                <c:pt idx="1477">
                  <c:v>38.5</c:v>
                </c:pt>
                <c:pt idx="1478">
                  <c:v>38.520000000000003</c:v>
                </c:pt>
                <c:pt idx="1479">
                  <c:v>38.54</c:v>
                </c:pt>
                <c:pt idx="1480">
                  <c:v>38.56</c:v>
                </c:pt>
                <c:pt idx="1481">
                  <c:v>38.58</c:v>
                </c:pt>
                <c:pt idx="1482">
                  <c:v>38.6</c:v>
                </c:pt>
                <c:pt idx="1483">
                  <c:v>38.620000000000012</c:v>
                </c:pt>
                <c:pt idx="1484">
                  <c:v>38.64</c:v>
                </c:pt>
                <c:pt idx="1485">
                  <c:v>38.660000000000011</c:v>
                </c:pt>
                <c:pt idx="1486">
                  <c:v>38.68</c:v>
                </c:pt>
                <c:pt idx="1487">
                  <c:v>38.700000000000003</c:v>
                </c:pt>
                <c:pt idx="1488">
                  <c:v>38.720000000000013</c:v>
                </c:pt>
                <c:pt idx="1489">
                  <c:v>38.74</c:v>
                </c:pt>
                <c:pt idx="1490">
                  <c:v>38.760000000000012</c:v>
                </c:pt>
                <c:pt idx="1491">
                  <c:v>38.78</c:v>
                </c:pt>
                <c:pt idx="1492">
                  <c:v>38.800000000000004</c:v>
                </c:pt>
                <c:pt idx="1493">
                  <c:v>38.82</c:v>
                </c:pt>
                <c:pt idx="1494">
                  <c:v>38.840000000000003</c:v>
                </c:pt>
                <c:pt idx="1495">
                  <c:v>38.86</c:v>
                </c:pt>
                <c:pt idx="1496">
                  <c:v>38.880000000000003</c:v>
                </c:pt>
                <c:pt idx="1497">
                  <c:v>38.9</c:v>
                </c:pt>
                <c:pt idx="1498">
                  <c:v>38.92</c:v>
                </c:pt>
                <c:pt idx="1499">
                  <c:v>38.94</c:v>
                </c:pt>
                <c:pt idx="1500">
                  <c:v>38.96</c:v>
                </c:pt>
                <c:pt idx="1501">
                  <c:v>38.980000000000004</c:v>
                </c:pt>
                <c:pt idx="1502">
                  <c:v>39</c:v>
                </c:pt>
                <c:pt idx="1503">
                  <c:v>39.020000000000003</c:v>
                </c:pt>
                <c:pt idx="1504">
                  <c:v>39.04</c:v>
                </c:pt>
                <c:pt idx="1505">
                  <c:v>39.06</c:v>
                </c:pt>
                <c:pt idx="1506">
                  <c:v>39.08</c:v>
                </c:pt>
                <c:pt idx="1507">
                  <c:v>39.1</c:v>
                </c:pt>
                <c:pt idx="1508">
                  <c:v>39.120000000000012</c:v>
                </c:pt>
                <c:pt idx="1509">
                  <c:v>39.14</c:v>
                </c:pt>
                <c:pt idx="1510">
                  <c:v>39.160000000000011</c:v>
                </c:pt>
                <c:pt idx="1511">
                  <c:v>39.18</c:v>
                </c:pt>
                <c:pt idx="1512">
                  <c:v>39.200000000000003</c:v>
                </c:pt>
                <c:pt idx="1513">
                  <c:v>39.220000000000013</c:v>
                </c:pt>
                <c:pt idx="1514">
                  <c:v>39.24</c:v>
                </c:pt>
                <c:pt idx="1515">
                  <c:v>39.260000000000012</c:v>
                </c:pt>
                <c:pt idx="1516">
                  <c:v>39.28</c:v>
                </c:pt>
                <c:pt idx="1517">
                  <c:v>39.300000000000004</c:v>
                </c:pt>
                <c:pt idx="1518">
                  <c:v>39.32</c:v>
                </c:pt>
                <c:pt idx="1519">
                  <c:v>39.340000000000003</c:v>
                </c:pt>
                <c:pt idx="1520">
                  <c:v>39.36</c:v>
                </c:pt>
                <c:pt idx="1521">
                  <c:v>39.380000000000003</c:v>
                </c:pt>
                <c:pt idx="1522">
                  <c:v>39.4</c:v>
                </c:pt>
                <c:pt idx="1523">
                  <c:v>39.42</c:v>
                </c:pt>
                <c:pt idx="1524">
                  <c:v>39.44</c:v>
                </c:pt>
                <c:pt idx="1525">
                  <c:v>39.46</c:v>
                </c:pt>
                <c:pt idx="1526">
                  <c:v>39.480000000000004</c:v>
                </c:pt>
                <c:pt idx="1527">
                  <c:v>39.5</c:v>
                </c:pt>
                <c:pt idx="1528">
                  <c:v>39.520000000000003</c:v>
                </c:pt>
                <c:pt idx="1529">
                  <c:v>39.54</c:v>
                </c:pt>
                <c:pt idx="1530">
                  <c:v>39.56</c:v>
                </c:pt>
                <c:pt idx="1531">
                  <c:v>39.58</c:v>
                </c:pt>
                <c:pt idx="1532">
                  <c:v>39.6</c:v>
                </c:pt>
                <c:pt idx="1533">
                  <c:v>39.620000000000012</c:v>
                </c:pt>
                <c:pt idx="1534">
                  <c:v>39.64</c:v>
                </c:pt>
                <c:pt idx="1535">
                  <c:v>39.660000000000011</c:v>
                </c:pt>
                <c:pt idx="1536">
                  <c:v>39.68</c:v>
                </c:pt>
                <c:pt idx="1537">
                  <c:v>39.700000000000003</c:v>
                </c:pt>
                <c:pt idx="1538">
                  <c:v>39.720000000000013</c:v>
                </c:pt>
                <c:pt idx="1539">
                  <c:v>39.74</c:v>
                </c:pt>
                <c:pt idx="1540">
                  <c:v>39.760000000000012</c:v>
                </c:pt>
                <c:pt idx="1541">
                  <c:v>39.78</c:v>
                </c:pt>
                <c:pt idx="1542">
                  <c:v>39.800000000000004</c:v>
                </c:pt>
                <c:pt idx="1543">
                  <c:v>39.82</c:v>
                </c:pt>
                <c:pt idx="1544">
                  <c:v>39.840000000000003</c:v>
                </c:pt>
                <c:pt idx="1545">
                  <c:v>39.86</c:v>
                </c:pt>
                <c:pt idx="1546">
                  <c:v>39.880000000000003</c:v>
                </c:pt>
                <c:pt idx="1547">
                  <c:v>39.9</c:v>
                </c:pt>
                <c:pt idx="1548">
                  <c:v>39.92</c:v>
                </c:pt>
                <c:pt idx="1549">
                  <c:v>39.94</c:v>
                </c:pt>
                <c:pt idx="1550">
                  <c:v>39.96</c:v>
                </c:pt>
                <c:pt idx="1551">
                  <c:v>39.980000000000004</c:v>
                </c:pt>
                <c:pt idx="1552">
                  <c:v>40</c:v>
                </c:pt>
                <c:pt idx="1553">
                  <c:v>40.020000000000003</c:v>
                </c:pt>
                <c:pt idx="1554">
                  <c:v>40.04</c:v>
                </c:pt>
                <c:pt idx="1555">
                  <c:v>40.06</c:v>
                </c:pt>
                <c:pt idx="1556">
                  <c:v>40.08</c:v>
                </c:pt>
                <c:pt idx="1557">
                  <c:v>40.1</c:v>
                </c:pt>
                <c:pt idx="1558">
                  <c:v>40.120000000000012</c:v>
                </c:pt>
                <c:pt idx="1559">
                  <c:v>40.14</c:v>
                </c:pt>
                <c:pt idx="1560">
                  <c:v>40.160000000000011</c:v>
                </c:pt>
                <c:pt idx="1561">
                  <c:v>40.18</c:v>
                </c:pt>
                <c:pt idx="1562">
                  <c:v>40.200000000000003</c:v>
                </c:pt>
                <c:pt idx="1563">
                  <c:v>40.220000000000013</c:v>
                </c:pt>
                <c:pt idx="1564">
                  <c:v>40.24</c:v>
                </c:pt>
                <c:pt idx="1565">
                  <c:v>40.260000000000012</c:v>
                </c:pt>
                <c:pt idx="1566">
                  <c:v>40.28</c:v>
                </c:pt>
                <c:pt idx="1567">
                  <c:v>40.300000000000004</c:v>
                </c:pt>
                <c:pt idx="1568">
                  <c:v>40.32</c:v>
                </c:pt>
                <c:pt idx="1569">
                  <c:v>40.340000000000003</c:v>
                </c:pt>
                <c:pt idx="1570">
                  <c:v>40.36</c:v>
                </c:pt>
                <c:pt idx="1571">
                  <c:v>40.380000000000003</c:v>
                </c:pt>
                <c:pt idx="1572">
                  <c:v>40.4</c:v>
                </c:pt>
                <c:pt idx="1573">
                  <c:v>40.42</c:v>
                </c:pt>
                <c:pt idx="1574">
                  <c:v>40.44</c:v>
                </c:pt>
                <c:pt idx="1575">
                  <c:v>40.46</c:v>
                </c:pt>
                <c:pt idx="1576">
                  <c:v>40.480000000000004</c:v>
                </c:pt>
                <c:pt idx="1577">
                  <c:v>40.5</c:v>
                </c:pt>
                <c:pt idx="1578">
                  <c:v>40.520000000000003</c:v>
                </c:pt>
                <c:pt idx="1579">
                  <c:v>40.54</c:v>
                </c:pt>
                <c:pt idx="1580">
                  <c:v>40.56</c:v>
                </c:pt>
                <c:pt idx="1581">
                  <c:v>40.58</c:v>
                </c:pt>
                <c:pt idx="1582">
                  <c:v>40.6</c:v>
                </c:pt>
                <c:pt idx="1583">
                  <c:v>40.620000000000012</c:v>
                </c:pt>
                <c:pt idx="1584">
                  <c:v>40.64</c:v>
                </c:pt>
                <c:pt idx="1585">
                  <c:v>40.660000000000011</c:v>
                </c:pt>
                <c:pt idx="1586">
                  <c:v>40.68</c:v>
                </c:pt>
                <c:pt idx="1587">
                  <c:v>40.700000000000003</c:v>
                </c:pt>
                <c:pt idx="1588">
                  <c:v>40.720000000000013</c:v>
                </c:pt>
                <c:pt idx="1589">
                  <c:v>40.74</c:v>
                </c:pt>
                <c:pt idx="1590">
                  <c:v>40.760000000000012</c:v>
                </c:pt>
                <c:pt idx="1591">
                  <c:v>40.78</c:v>
                </c:pt>
                <c:pt idx="1592">
                  <c:v>40.800000000000004</c:v>
                </c:pt>
                <c:pt idx="1593">
                  <c:v>40.82</c:v>
                </c:pt>
                <c:pt idx="1594">
                  <c:v>40.840000000000003</c:v>
                </c:pt>
                <c:pt idx="1595">
                  <c:v>40.86</c:v>
                </c:pt>
                <c:pt idx="1596">
                  <c:v>40.880000000000003</c:v>
                </c:pt>
                <c:pt idx="1597">
                  <c:v>40.9</c:v>
                </c:pt>
                <c:pt idx="1598">
                  <c:v>40.92</c:v>
                </c:pt>
                <c:pt idx="1599">
                  <c:v>40.94</c:v>
                </c:pt>
                <c:pt idx="1600">
                  <c:v>40.96</c:v>
                </c:pt>
                <c:pt idx="1601">
                  <c:v>40.98</c:v>
                </c:pt>
                <c:pt idx="1602">
                  <c:v>41</c:v>
                </c:pt>
                <c:pt idx="1603">
                  <c:v>41.02</c:v>
                </c:pt>
                <c:pt idx="1604">
                  <c:v>41.04</c:v>
                </c:pt>
                <c:pt idx="1605">
                  <c:v>41.06</c:v>
                </c:pt>
                <c:pt idx="1606">
                  <c:v>41.08</c:v>
                </c:pt>
                <c:pt idx="1607">
                  <c:v>41.1</c:v>
                </c:pt>
                <c:pt idx="1608">
                  <c:v>41.120000000000012</c:v>
                </c:pt>
                <c:pt idx="1609">
                  <c:v>41.14</c:v>
                </c:pt>
                <c:pt idx="1610">
                  <c:v>41.160000000000011</c:v>
                </c:pt>
                <c:pt idx="1611">
                  <c:v>41.18</c:v>
                </c:pt>
                <c:pt idx="1612">
                  <c:v>41.2</c:v>
                </c:pt>
                <c:pt idx="1613">
                  <c:v>41.220000000000013</c:v>
                </c:pt>
                <c:pt idx="1614">
                  <c:v>41.24</c:v>
                </c:pt>
                <c:pt idx="1615">
                  <c:v>41.260000000000012</c:v>
                </c:pt>
                <c:pt idx="1616">
                  <c:v>41.28</c:v>
                </c:pt>
                <c:pt idx="1617">
                  <c:v>41.3</c:v>
                </c:pt>
                <c:pt idx="1618">
                  <c:v>41.32</c:v>
                </c:pt>
                <c:pt idx="1619">
                  <c:v>41.34</c:v>
                </c:pt>
                <c:pt idx="1620">
                  <c:v>41.36</c:v>
                </c:pt>
                <c:pt idx="1621">
                  <c:v>41.38</c:v>
                </c:pt>
                <c:pt idx="1622">
                  <c:v>41.4</c:v>
                </c:pt>
                <c:pt idx="1623">
                  <c:v>41.42</c:v>
                </c:pt>
                <c:pt idx="1624">
                  <c:v>41.44</c:v>
                </c:pt>
                <c:pt idx="1625">
                  <c:v>41.46</c:v>
                </c:pt>
                <c:pt idx="1626">
                  <c:v>41.48</c:v>
                </c:pt>
                <c:pt idx="1627">
                  <c:v>41.5</c:v>
                </c:pt>
                <c:pt idx="1628">
                  <c:v>41.52</c:v>
                </c:pt>
                <c:pt idx="1629">
                  <c:v>41.54</c:v>
                </c:pt>
                <c:pt idx="1630">
                  <c:v>41.56</c:v>
                </c:pt>
                <c:pt idx="1631">
                  <c:v>41.58</c:v>
                </c:pt>
                <c:pt idx="1632">
                  <c:v>41.6</c:v>
                </c:pt>
                <c:pt idx="1633">
                  <c:v>41.620000000000012</c:v>
                </c:pt>
                <c:pt idx="1634">
                  <c:v>41.64</c:v>
                </c:pt>
                <c:pt idx="1635">
                  <c:v>41.660000000000011</c:v>
                </c:pt>
                <c:pt idx="1636">
                  <c:v>41.68</c:v>
                </c:pt>
                <c:pt idx="1637">
                  <c:v>41.7</c:v>
                </c:pt>
                <c:pt idx="1638">
                  <c:v>41.720000000000013</c:v>
                </c:pt>
                <c:pt idx="1639">
                  <c:v>41.74</c:v>
                </c:pt>
                <c:pt idx="1640">
                  <c:v>41.760000000000012</c:v>
                </c:pt>
                <c:pt idx="1641">
                  <c:v>41.78</c:v>
                </c:pt>
                <c:pt idx="1642">
                  <c:v>41.8</c:v>
                </c:pt>
                <c:pt idx="1643">
                  <c:v>41.82</c:v>
                </c:pt>
                <c:pt idx="1644">
                  <c:v>41.84</c:v>
                </c:pt>
                <c:pt idx="1645">
                  <c:v>41.86</c:v>
                </c:pt>
                <c:pt idx="1646">
                  <c:v>41.88</c:v>
                </c:pt>
                <c:pt idx="1647">
                  <c:v>41.9</c:v>
                </c:pt>
                <c:pt idx="1648">
                  <c:v>41.92</c:v>
                </c:pt>
                <c:pt idx="1649">
                  <c:v>41.94</c:v>
                </c:pt>
                <c:pt idx="1650">
                  <c:v>41.96</c:v>
                </c:pt>
                <c:pt idx="1651">
                  <c:v>41.98</c:v>
                </c:pt>
                <c:pt idx="1652">
                  <c:v>42</c:v>
                </c:pt>
                <c:pt idx="1653">
                  <c:v>42.02</c:v>
                </c:pt>
                <c:pt idx="1654">
                  <c:v>42.04</c:v>
                </c:pt>
                <c:pt idx="1655">
                  <c:v>42.06</c:v>
                </c:pt>
                <c:pt idx="1656">
                  <c:v>42.08</c:v>
                </c:pt>
                <c:pt idx="1657">
                  <c:v>42.1</c:v>
                </c:pt>
                <c:pt idx="1658">
                  <c:v>42.120000000000012</c:v>
                </c:pt>
                <c:pt idx="1659">
                  <c:v>42.14</c:v>
                </c:pt>
                <c:pt idx="1660">
                  <c:v>42.160000000000011</c:v>
                </c:pt>
                <c:pt idx="1661">
                  <c:v>42.18</c:v>
                </c:pt>
                <c:pt idx="1662">
                  <c:v>42.2</c:v>
                </c:pt>
                <c:pt idx="1663">
                  <c:v>42.220000000000013</c:v>
                </c:pt>
                <c:pt idx="1664">
                  <c:v>42.24</c:v>
                </c:pt>
                <c:pt idx="1665">
                  <c:v>42.260000000000012</c:v>
                </c:pt>
                <c:pt idx="1666">
                  <c:v>42.28</c:v>
                </c:pt>
                <c:pt idx="1667">
                  <c:v>42.3</c:v>
                </c:pt>
                <c:pt idx="1668">
                  <c:v>42.32</c:v>
                </c:pt>
                <c:pt idx="1669">
                  <c:v>42.34</c:v>
                </c:pt>
                <c:pt idx="1670">
                  <c:v>42.36</c:v>
                </c:pt>
                <c:pt idx="1671">
                  <c:v>42.38</c:v>
                </c:pt>
                <c:pt idx="1672">
                  <c:v>42.4</c:v>
                </c:pt>
                <c:pt idx="1673">
                  <c:v>42.42</c:v>
                </c:pt>
                <c:pt idx="1674">
                  <c:v>42.44</c:v>
                </c:pt>
                <c:pt idx="1675">
                  <c:v>42.46</c:v>
                </c:pt>
                <c:pt idx="1676">
                  <c:v>42.48</c:v>
                </c:pt>
                <c:pt idx="1677">
                  <c:v>42.5</c:v>
                </c:pt>
                <c:pt idx="1678">
                  <c:v>42.52</c:v>
                </c:pt>
                <c:pt idx="1679">
                  <c:v>42.54</c:v>
                </c:pt>
                <c:pt idx="1680">
                  <c:v>42.56</c:v>
                </c:pt>
                <c:pt idx="1681">
                  <c:v>42.58</c:v>
                </c:pt>
                <c:pt idx="1682">
                  <c:v>42.6</c:v>
                </c:pt>
                <c:pt idx="1683">
                  <c:v>42.620000000000012</c:v>
                </c:pt>
                <c:pt idx="1684">
                  <c:v>42.64</c:v>
                </c:pt>
                <c:pt idx="1685">
                  <c:v>42.660000000000011</c:v>
                </c:pt>
                <c:pt idx="1686">
                  <c:v>42.68</c:v>
                </c:pt>
                <c:pt idx="1687">
                  <c:v>42.7</c:v>
                </c:pt>
                <c:pt idx="1688">
                  <c:v>42.720000000000013</c:v>
                </c:pt>
                <c:pt idx="1689">
                  <c:v>42.74</c:v>
                </c:pt>
                <c:pt idx="1690">
                  <c:v>42.760000000000012</c:v>
                </c:pt>
                <c:pt idx="1691">
                  <c:v>42.78</c:v>
                </c:pt>
                <c:pt idx="1692">
                  <c:v>42.8</c:v>
                </c:pt>
                <c:pt idx="1693">
                  <c:v>42.82</c:v>
                </c:pt>
                <c:pt idx="1694">
                  <c:v>42.84</c:v>
                </c:pt>
                <c:pt idx="1695">
                  <c:v>42.86</c:v>
                </c:pt>
                <c:pt idx="1696">
                  <c:v>42.88</c:v>
                </c:pt>
                <c:pt idx="1697">
                  <c:v>42.9</c:v>
                </c:pt>
                <c:pt idx="1698">
                  <c:v>42.92</c:v>
                </c:pt>
                <c:pt idx="1699">
                  <c:v>42.94</c:v>
                </c:pt>
                <c:pt idx="1700">
                  <c:v>42.96</c:v>
                </c:pt>
                <c:pt idx="1701">
                  <c:v>42.98</c:v>
                </c:pt>
                <c:pt idx="1702">
                  <c:v>43</c:v>
                </c:pt>
                <c:pt idx="1703">
                  <c:v>43.02</c:v>
                </c:pt>
                <c:pt idx="1704">
                  <c:v>43.04</c:v>
                </c:pt>
                <c:pt idx="1705">
                  <c:v>43.06</c:v>
                </c:pt>
                <c:pt idx="1706">
                  <c:v>43.08</c:v>
                </c:pt>
                <c:pt idx="1707">
                  <c:v>43.1</c:v>
                </c:pt>
                <c:pt idx="1708">
                  <c:v>43.120000000000012</c:v>
                </c:pt>
                <c:pt idx="1709">
                  <c:v>43.14</c:v>
                </c:pt>
                <c:pt idx="1710">
                  <c:v>43.160000000000011</c:v>
                </c:pt>
                <c:pt idx="1711">
                  <c:v>43.18</c:v>
                </c:pt>
                <c:pt idx="1712">
                  <c:v>43.2</c:v>
                </c:pt>
                <c:pt idx="1713">
                  <c:v>43.220000000000013</c:v>
                </c:pt>
                <c:pt idx="1714">
                  <c:v>43.24</c:v>
                </c:pt>
                <c:pt idx="1715">
                  <c:v>43.260000000000012</c:v>
                </c:pt>
                <c:pt idx="1716">
                  <c:v>43.28</c:v>
                </c:pt>
                <c:pt idx="1717">
                  <c:v>43.3</c:v>
                </c:pt>
                <c:pt idx="1718">
                  <c:v>43.32</c:v>
                </c:pt>
                <c:pt idx="1719">
                  <c:v>43.34</c:v>
                </c:pt>
                <c:pt idx="1720">
                  <c:v>43.36</c:v>
                </c:pt>
                <c:pt idx="1721">
                  <c:v>43.38</c:v>
                </c:pt>
                <c:pt idx="1722">
                  <c:v>43.4</c:v>
                </c:pt>
                <c:pt idx="1723">
                  <c:v>43.42</c:v>
                </c:pt>
                <c:pt idx="1724">
                  <c:v>43.44</c:v>
                </c:pt>
                <c:pt idx="1725">
                  <c:v>43.46</c:v>
                </c:pt>
                <c:pt idx="1726">
                  <c:v>43.48</c:v>
                </c:pt>
                <c:pt idx="1727">
                  <c:v>43.5</c:v>
                </c:pt>
                <c:pt idx="1728">
                  <c:v>43.52</c:v>
                </c:pt>
                <c:pt idx="1729">
                  <c:v>43.54</c:v>
                </c:pt>
                <c:pt idx="1730">
                  <c:v>43.56</c:v>
                </c:pt>
                <c:pt idx="1731">
                  <c:v>43.58</c:v>
                </c:pt>
                <c:pt idx="1732">
                  <c:v>43.6</c:v>
                </c:pt>
                <c:pt idx="1733">
                  <c:v>43.620000000000012</c:v>
                </c:pt>
                <c:pt idx="1734">
                  <c:v>43.64</c:v>
                </c:pt>
                <c:pt idx="1735">
                  <c:v>43.660000000000011</c:v>
                </c:pt>
                <c:pt idx="1736">
                  <c:v>43.68</c:v>
                </c:pt>
                <c:pt idx="1737">
                  <c:v>43.7</c:v>
                </c:pt>
                <c:pt idx="1738">
                  <c:v>43.720000000000013</c:v>
                </c:pt>
                <c:pt idx="1739">
                  <c:v>43.74</c:v>
                </c:pt>
                <c:pt idx="1740">
                  <c:v>43.760000000000012</c:v>
                </c:pt>
                <c:pt idx="1741">
                  <c:v>43.78</c:v>
                </c:pt>
                <c:pt idx="1742">
                  <c:v>43.8</c:v>
                </c:pt>
                <c:pt idx="1743">
                  <c:v>43.82</c:v>
                </c:pt>
                <c:pt idx="1744">
                  <c:v>43.84</c:v>
                </c:pt>
                <c:pt idx="1745">
                  <c:v>43.86</c:v>
                </c:pt>
                <c:pt idx="1746">
                  <c:v>43.88</c:v>
                </c:pt>
                <c:pt idx="1747">
                  <c:v>43.9</c:v>
                </c:pt>
                <c:pt idx="1748">
                  <c:v>43.92</c:v>
                </c:pt>
                <c:pt idx="1749">
                  <c:v>43.94</c:v>
                </c:pt>
                <c:pt idx="1750">
                  <c:v>43.96</c:v>
                </c:pt>
                <c:pt idx="1751">
                  <c:v>43.98</c:v>
                </c:pt>
                <c:pt idx="1752">
                  <c:v>44</c:v>
                </c:pt>
                <c:pt idx="1753">
                  <c:v>44.02</c:v>
                </c:pt>
                <c:pt idx="1754">
                  <c:v>44.04</c:v>
                </c:pt>
                <c:pt idx="1755">
                  <c:v>44.06</c:v>
                </c:pt>
                <c:pt idx="1756">
                  <c:v>44.08</c:v>
                </c:pt>
                <c:pt idx="1757">
                  <c:v>44.1</c:v>
                </c:pt>
                <c:pt idx="1758">
                  <c:v>44.120000000000012</c:v>
                </c:pt>
                <c:pt idx="1759">
                  <c:v>44.14</c:v>
                </c:pt>
                <c:pt idx="1760">
                  <c:v>44.160000000000011</c:v>
                </c:pt>
                <c:pt idx="1761">
                  <c:v>44.18</c:v>
                </c:pt>
                <c:pt idx="1762">
                  <c:v>44.2</c:v>
                </c:pt>
                <c:pt idx="1763">
                  <c:v>44.220000000000013</c:v>
                </c:pt>
                <c:pt idx="1764">
                  <c:v>44.24</c:v>
                </c:pt>
                <c:pt idx="1765">
                  <c:v>44.260000000000012</c:v>
                </c:pt>
                <c:pt idx="1766">
                  <c:v>44.28</c:v>
                </c:pt>
                <c:pt idx="1767">
                  <c:v>44.3</c:v>
                </c:pt>
                <c:pt idx="1768">
                  <c:v>44.32</c:v>
                </c:pt>
                <c:pt idx="1769">
                  <c:v>44.34</c:v>
                </c:pt>
                <c:pt idx="1770">
                  <c:v>44.36</c:v>
                </c:pt>
                <c:pt idx="1771">
                  <c:v>44.38</c:v>
                </c:pt>
                <c:pt idx="1772">
                  <c:v>44.4</c:v>
                </c:pt>
                <c:pt idx="1773">
                  <c:v>44.42</c:v>
                </c:pt>
                <c:pt idx="1774">
                  <c:v>44.44</c:v>
                </c:pt>
                <c:pt idx="1775">
                  <c:v>44.46</c:v>
                </c:pt>
                <c:pt idx="1776">
                  <c:v>44.48</c:v>
                </c:pt>
                <c:pt idx="1777">
                  <c:v>44.5</c:v>
                </c:pt>
                <c:pt idx="1778">
                  <c:v>44.52</c:v>
                </c:pt>
                <c:pt idx="1779">
                  <c:v>44.54</c:v>
                </c:pt>
                <c:pt idx="1780">
                  <c:v>44.56</c:v>
                </c:pt>
                <c:pt idx="1781">
                  <c:v>44.58</c:v>
                </c:pt>
                <c:pt idx="1782">
                  <c:v>44.6</c:v>
                </c:pt>
                <c:pt idx="1783">
                  <c:v>44.620000000000012</c:v>
                </c:pt>
                <c:pt idx="1784">
                  <c:v>44.720000000000013</c:v>
                </c:pt>
                <c:pt idx="1785">
                  <c:v>44.78</c:v>
                </c:pt>
                <c:pt idx="1786">
                  <c:v>44.8</c:v>
                </c:pt>
                <c:pt idx="1787">
                  <c:v>44.82</c:v>
                </c:pt>
                <c:pt idx="1788">
                  <c:v>44.84</c:v>
                </c:pt>
                <c:pt idx="1789">
                  <c:v>44.86</c:v>
                </c:pt>
                <c:pt idx="1790">
                  <c:v>44.88</c:v>
                </c:pt>
                <c:pt idx="1791">
                  <c:v>44.9</c:v>
                </c:pt>
                <c:pt idx="1792">
                  <c:v>44.92</c:v>
                </c:pt>
                <c:pt idx="1793">
                  <c:v>44.94</c:v>
                </c:pt>
                <c:pt idx="1794">
                  <c:v>44.96</c:v>
                </c:pt>
                <c:pt idx="1795">
                  <c:v>44.98</c:v>
                </c:pt>
                <c:pt idx="1796">
                  <c:v>45</c:v>
                </c:pt>
                <c:pt idx="1797">
                  <c:v>45.02</c:v>
                </c:pt>
                <c:pt idx="1798">
                  <c:v>45.04</c:v>
                </c:pt>
                <c:pt idx="1799">
                  <c:v>45.06</c:v>
                </c:pt>
                <c:pt idx="1800">
                  <c:v>45.08</c:v>
                </c:pt>
                <c:pt idx="1801">
                  <c:v>45.1</c:v>
                </c:pt>
                <c:pt idx="1802">
                  <c:v>45.120000000000012</c:v>
                </c:pt>
                <c:pt idx="1803">
                  <c:v>45.14</c:v>
                </c:pt>
                <c:pt idx="1804">
                  <c:v>45.160000000000011</c:v>
                </c:pt>
                <c:pt idx="1805">
                  <c:v>45.18</c:v>
                </c:pt>
                <c:pt idx="1806">
                  <c:v>45.2</c:v>
                </c:pt>
                <c:pt idx="1807">
                  <c:v>45.220000000000013</c:v>
                </c:pt>
                <c:pt idx="1808">
                  <c:v>45.24</c:v>
                </c:pt>
                <c:pt idx="1809">
                  <c:v>45.260000000000012</c:v>
                </c:pt>
                <c:pt idx="1810">
                  <c:v>45.28</c:v>
                </c:pt>
                <c:pt idx="1811">
                  <c:v>45.3</c:v>
                </c:pt>
                <c:pt idx="1812">
                  <c:v>45.32</c:v>
                </c:pt>
                <c:pt idx="1813">
                  <c:v>45.34</c:v>
                </c:pt>
                <c:pt idx="1814">
                  <c:v>45.36</c:v>
                </c:pt>
                <c:pt idx="1815">
                  <c:v>45.38</c:v>
                </c:pt>
                <c:pt idx="1816">
                  <c:v>45.4</c:v>
                </c:pt>
                <c:pt idx="1817">
                  <c:v>45.42</c:v>
                </c:pt>
                <c:pt idx="1818">
                  <c:v>45.44</c:v>
                </c:pt>
                <c:pt idx="1819">
                  <c:v>45.46</c:v>
                </c:pt>
                <c:pt idx="1820">
                  <c:v>45.48</c:v>
                </c:pt>
                <c:pt idx="1821">
                  <c:v>45.5</c:v>
                </c:pt>
                <c:pt idx="1822">
                  <c:v>45.52</c:v>
                </c:pt>
                <c:pt idx="1823">
                  <c:v>45.54</c:v>
                </c:pt>
                <c:pt idx="1824">
                  <c:v>45.56</c:v>
                </c:pt>
                <c:pt idx="1825">
                  <c:v>45.58</c:v>
                </c:pt>
                <c:pt idx="1826">
                  <c:v>45.6</c:v>
                </c:pt>
                <c:pt idx="1827">
                  <c:v>45.620000000000012</c:v>
                </c:pt>
                <c:pt idx="1828">
                  <c:v>45.7</c:v>
                </c:pt>
                <c:pt idx="1829">
                  <c:v>45.8</c:v>
                </c:pt>
                <c:pt idx="1830">
                  <c:v>45.88</c:v>
                </c:pt>
                <c:pt idx="1831">
                  <c:v>45.98</c:v>
                </c:pt>
                <c:pt idx="1832">
                  <c:v>46</c:v>
                </c:pt>
                <c:pt idx="1833">
                  <c:v>46.02</c:v>
                </c:pt>
                <c:pt idx="1834">
                  <c:v>46.04</c:v>
                </c:pt>
                <c:pt idx="1835">
                  <c:v>46.06</c:v>
                </c:pt>
                <c:pt idx="1836">
                  <c:v>46.08</c:v>
                </c:pt>
                <c:pt idx="1837">
                  <c:v>46.1</c:v>
                </c:pt>
                <c:pt idx="1838">
                  <c:v>46.120000000000012</c:v>
                </c:pt>
                <c:pt idx="1839">
                  <c:v>46.14</c:v>
                </c:pt>
                <c:pt idx="1840">
                  <c:v>46.160000000000011</c:v>
                </c:pt>
                <c:pt idx="1841">
                  <c:v>46.18</c:v>
                </c:pt>
                <c:pt idx="1842">
                  <c:v>46.2</c:v>
                </c:pt>
                <c:pt idx="1843">
                  <c:v>46.220000000000013</c:v>
                </c:pt>
                <c:pt idx="1844">
                  <c:v>46.24</c:v>
                </c:pt>
                <c:pt idx="1845">
                  <c:v>46.260000000000012</c:v>
                </c:pt>
                <c:pt idx="1846">
                  <c:v>46.28</c:v>
                </c:pt>
                <c:pt idx="1847">
                  <c:v>46.3</c:v>
                </c:pt>
                <c:pt idx="1848">
                  <c:v>46.32</c:v>
                </c:pt>
                <c:pt idx="1849">
                  <c:v>46.34</c:v>
                </c:pt>
                <c:pt idx="1850">
                  <c:v>46.36</c:v>
                </c:pt>
                <c:pt idx="1851">
                  <c:v>46.38</c:v>
                </c:pt>
                <c:pt idx="1852">
                  <c:v>46.4</c:v>
                </c:pt>
                <c:pt idx="1853">
                  <c:v>46.42</c:v>
                </c:pt>
                <c:pt idx="1854">
                  <c:v>46.44</c:v>
                </c:pt>
                <c:pt idx="1855">
                  <c:v>46.46</c:v>
                </c:pt>
                <c:pt idx="1856">
                  <c:v>46.48</c:v>
                </c:pt>
                <c:pt idx="1857">
                  <c:v>46.5</c:v>
                </c:pt>
                <c:pt idx="1858">
                  <c:v>46.52</c:v>
                </c:pt>
                <c:pt idx="1859">
                  <c:v>46.54</c:v>
                </c:pt>
                <c:pt idx="1860">
                  <c:v>46.56</c:v>
                </c:pt>
                <c:pt idx="1861">
                  <c:v>46.58</c:v>
                </c:pt>
                <c:pt idx="1862">
                  <c:v>46.6</c:v>
                </c:pt>
                <c:pt idx="1863">
                  <c:v>46.620000000000012</c:v>
                </c:pt>
                <c:pt idx="1864">
                  <c:v>46.64</c:v>
                </c:pt>
                <c:pt idx="1865">
                  <c:v>46.660000000000011</c:v>
                </c:pt>
                <c:pt idx="1866">
                  <c:v>46.68</c:v>
                </c:pt>
                <c:pt idx="1867">
                  <c:v>46.7</c:v>
                </c:pt>
                <c:pt idx="1868">
                  <c:v>46.720000000000013</c:v>
                </c:pt>
                <c:pt idx="1869">
                  <c:v>46.74</c:v>
                </c:pt>
                <c:pt idx="1870">
                  <c:v>46.760000000000012</c:v>
                </c:pt>
                <c:pt idx="1871">
                  <c:v>46.78</c:v>
                </c:pt>
                <c:pt idx="1872">
                  <c:v>46.8</c:v>
                </c:pt>
                <c:pt idx="1873">
                  <c:v>46.82</c:v>
                </c:pt>
                <c:pt idx="1874">
                  <c:v>46.84</c:v>
                </c:pt>
                <c:pt idx="1875">
                  <c:v>46.86</c:v>
                </c:pt>
                <c:pt idx="1876">
                  <c:v>46.88</c:v>
                </c:pt>
                <c:pt idx="1877">
                  <c:v>46.9</c:v>
                </c:pt>
                <c:pt idx="1878">
                  <c:v>46.92</c:v>
                </c:pt>
                <c:pt idx="1879">
                  <c:v>46.94</c:v>
                </c:pt>
                <c:pt idx="1880">
                  <c:v>46.96</c:v>
                </c:pt>
                <c:pt idx="1881">
                  <c:v>46.98</c:v>
                </c:pt>
                <c:pt idx="1882">
                  <c:v>47</c:v>
                </c:pt>
                <c:pt idx="1883">
                  <c:v>47.02</c:v>
                </c:pt>
                <c:pt idx="1884">
                  <c:v>47.04</c:v>
                </c:pt>
                <c:pt idx="1885">
                  <c:v>47.06</c:v>
                </c:pt>
                <c:pt idx="1886">
                  <c:v>47.08</c:v>
                </c:pt>
                <c:pt idx="1887">
                  <c:v>47.1</c:v>
                </c:pt>
                <c:pt idx="1888">
                  <c:v>47.120000000000012</c:v>
                </c:pt>
                <c:pt idx="1889">
                  <c:v>47.14</c:v>
                </c:pt>
                <c:pt idx="1890">
                  <c:v>47.160000000000011</c:v>
                </c:pt>
                <c:pt idx="1891">
                  <c:v>47.18</c:v>
                </c:pt>
                <c:pt idx="1892">
                  <c:v>47.2</c:v>
                </c:pt>
                <c:pt idx="1893">
                  <c:v>47.220000000000013</c:v>
                </c:pt>
                <c:pt idx="1894">
                  <c:v>47.24</c:v>
                </c:pt>
                <c:pt idx="1895">
                  <c:v>47.260000000000012</c:v>
                </c:pt>
                <c:pt idx="1896">
                  <c:v>47.28</c:v>
                </c:pt>
                <c:pt idx="1897">
                  <c:v>47.3</c:v>
                </c:pt>
                <c:pt idx="1898">
                  <c:v>47.32</c:v>
                </c:pt>
                <c:pt idx="1899">
                  <c:v>47.34</c:v>
                </c:pt>
                <c:pt idx="1900">
                  <c:v>47.36</c:v>
                </c:pt>
                <c:pt idx="1901">
                  <c:v>47.38</c:v>
                </c:pt>
                <c:pt idx="1902">
                  <c:v>47.4</c:v>
                </c:pt>
                <c:pt idx="1903">
                  <c:v>47.42</c:v>
                </c:pt>
                <c:pt idx="1904">
                  <c:v>47.44</c:v>
                </c:pt>
                <c:pt idx="1905">
                  <c:v>47.46</c:v>
                </c:pt>
                <c:pt idx="1906">
                  <c:v>47.48</c:v>
                </c:pt>
                <c:pt idx="1907">
                  <c:v>47.5</c:v>
                </c:pt>
                <c:pt idx="1908">
                  <c:v>47.52</c:v>
                </c:pt>
                <c:pt idx="1909">
                  <c:v>47.54</c:v>
                </c:pt>
                <c:pt idx="1910">
                  <c:v>47.56</c:v>
                </c:pt>
                <c:pt idx="1911">
                  <c:v>47.58</c:v>
                </c:pt>
                <c:pt idx="1912">
                  <c:v>47.6</c:v>
                </c:pt>
                <c:pt idx="1913">
                  <c:v>47.620000000000012</c:v>
                </c:pt>
                <c:pt idx="1914">
                  <c:v>47.64</c:v>
                </c:pt>
                <c:pt idx="1915">
                  <c:v>47.660000000000011</c:v>
                </c:pt>
                <c:pt idx="1916">
                  <c:v>47.68</c:v>
                </c:pt>
                <c:pt idx="1917">
                  <c:v>47.7</c:v>
                </c:pt>
                <c:pt idx="1918">
                  <c:v>47.720000000000013</c:v>
                </c:pt>
                <c:pt idx="1919">
                  <c:v>47.74</c:v>
                </c:pt>
                <c:pt idx="1920">
                  <c:v>47.760000000000012</c:v>
                </c:pt>
                <c:pt idx="1921">
                  <c:v>47.78</c:v>
                </c:pt>
                <c:pt idx="1922">
                  <c:v>47.8</c:v>
                </c:pt>
                <c:pt idx="1923">
                  <c:v>47.82</c:v>
                </c:pt>
                <c:pt idx="1924">
                  <c:v>47.84</c:v>
                </c:pt>
                <c:pt idx="1925">
                  <c:v>47.86</c:v>
                </c:pt>
                <c:pt idx="1926">
                  <c:v>47.88</c:v>
                </c:pt>
                <c:pt idx="1927">
                  <c:v>47.9</c:v>
                </c:pt>
                <c:pt idx="1928">
                  <c:v>47.92</c:v>
                </c:pt>
                <c:pt idx="1929">
                  <c:v>47.94</c:v>
                </c:pt>
                <c:pt idx="1930">
                  <c:v>47.96</c:v>
                </c:pt>
                <c:pt idx="1931">
                  <c:v>47.98</c:v>
                </c:pt>
                <c:pt idx="1932">
                  <c:v>48</c:v>
                </c:pt>
                <c:pt idx="1933">
                  <c:v>48.02</c:v>
                </c:pt>
                <c:pt idx="1934">
                  <c:v>48.04</c:v>
                </c:pt>
                <c:pt idx="1935">
                  <c:v>48.06</c:v>
                </c:pt>
                <c:pt idx="1936">
                  <c:v>48.08</c:v>
                </c:pt>
                <c:pt idx="1937">
                  <c:v>48.1</c:v>
                </c:pt>
                <c:pt idx="1938">
                  <c:v>48.120000000000012</c:v>
                </c:pt>
                <c:pt idx="1939">
                  <c:v>48.14</c:v>
                </c:pt>
                <c:pt idx="1940">
                  <c:v>48.160000000000011</c:v>
                </c:pt>
                <c:pt idx="1941">
                  <c:v>48.18</c:v>
                </c:pt>
                <c:pt idx="1942">
                  <c:v>48.2</c:v>
                </c:pt>
                <c:pt idx="1943">
                  <c:v>48.220000000000013</c:v>
                </c:pt>
                <c:pt idx="1944">
                  <c:v>48.24</c:v>
                </c:pt>
                <c:pt idx="1945">
                  <c:v>48.260000000000012</c:v>
                </c:pt>
                <c:pt idx="1946">
                  <c:v>48.28</c:v>
                </c:pt>
                <c:pt idx="1947">
                  <c:v>48.3</c:v>
                </c:pt>
                <c:pt idx="1948">
                  <c:v>48.32</c:v>
                </c:pt>
                <c:pt idx="1949">
                  <c:v>48.34</c:v>
                </c:pt>
                <c:pt idx="1950">
                  <c:v>48.36</c:v>
                </c:pt>
                <c:pt idx="1951">
                  <c:v>48.38</c:v>
                </c:pt>
                <c:pt idx="1952">
                  <c:v>48.4</c:v>
                </c:pt>
                <c:pt idx="1953">
                  <c:v>48.42</c:v>
                </c:pt>
                <c:pt idx="1954">
                  <c:v>48.44</c:v>
                </c:pt>
                <c:pt idx="1955">
                  <c:v>48.46</c:v>
                </c:pt>
                <c:pt idx="1956">
                  <c:v>48.48</c:v>
                </c:pt>
                <c:pt idx="1957">
                  <c:v>48.5</c:v>
                </c:pt>
                <c:pt idx="1958">
                  <c:v>48.52</c:v>
                </c:pt>
                <c:pt idx="1959">
                  <c:v>48.54</c:v>
                </c:pt>
                <c:pt idx="1960">
                  <c:v>48.56</c:v>
                </c:pt>
                <c:pt idx="1961">
                  <c:v>48.58</c:v>
                </c:pt>
                <c:pt idx="1962">
                  <c:v>48.6</c:v>
                </c:pt>
                <c:pt idx="1963">
                  <c:v>48.620000000000012</c:v>
                </c:pt>
                <c:pt idx="1964">
                  <c:v>48.64</c:v>
                </c:pt>
                <c:pt idx="1965">
                  <c:v>48.660000000000011</c:v>
                </c:pt>
                <c:pt idx="1966">
                  <c:v>48.68</c:v>
                </c:pt>
                <c:pt idx="1967">
                  <c:v>48.7</c:v>
                </c:pt>
                <c:pt idx="1968">
                  <c:v>48.720000000000013</c:v>
                </c:pt>
                <c:pt idx="1969">
                  <c:v>48.74</c:v>
                </c:pt>
                <c:pt idx="1970">
                  <c:v>48.760000000000012</c:v>
                </c:pt>
                <c:pt idx="1971">
                  <c:v>48.78</c:v>
                </c:pt>
                <c:pt idx="1972">
                  <c:v>48.8</c:v>
                </c:pt>
                <c:pt idx="1973">
                  <c:v>48.82</c:v>
                </c:pt>
                <c:pt idx="1974">
                  <c:v>48.84</c:v>
                </c:pt>
                <c:pt idx="1975">
                  <c:v>48.86</c:v>
                </c:pt>
                <c:pt idx="1976">
                  <c:v>48.88</c:v>
                </c:pt>
                <c:pt idx="1977">
                  <c:v>48.9</c:v>
                </c:pt>
                <c:pt idx="1978">
                  <c:v>48.92</c:v>
                </c:pt>
                <c:pt idx="1979">
                  <c:v>48.94</c:v>
                </c:pt>
                <c:pt idx="1980">
                  <c:v>48.96</c:v>
                </c:pt>
                <c:pt idx="1981">
                  <c:v>48.98</c:v>
                </c:pt>
                <c:pt idx="1982">
                  <c:v>49</c:v>
                </c:pt>
                <c:pt idx="1983">
                  <c:v>49.02</c:v>
                </c:pt>
                <c:pt idx="1984">
                  <c:v>49.04</c:v>
                </c:pt>
                <c:pt idx="1985">
                  <c:v>49.06</c:v>
                </c:pt>
                <c:pt idx="1986">
                  <c:v>49.08</c:v>
                </c:pt>
                <c:pt idx="1987">
                  <c:v>49.1</c:v>
                </c:pt>
                <c:pt idx="1988">
                  <c:v>49.120000000000012</c:v>
                </c:pt>
                <c:pt idx="1989">
                  <c:v>49.14</c:v>
                </c:pt>
                <c:pt idx="1990">
                  <c:v>49.160000000000011</c:v>
                </c:pt>
                <c:pt idx="1991">
                  <c:v>49.18</c:v>
                </c:pt>
                <c:pt idx="1992">
                  <c:v>49.2</c:v>
                </c:pt>
                <c:pt idx="1993">
                  <c:v>49.220000000000013</c:v>
                </c:pt>
                <c:pt idx="1994">
                  <c:v>49.24</c:v>
                </c:pt>
                <c:pt idx="1995">
                  <c:v>49.260000000000012</c:v>
                </c:pt>
                <c:pt idx="1996">
                  <c:v>49.28</c:v>
                </c:pt>
                <c:pt idx="1997">
                  <c:v>49.3</c:v>
                </c:pt>
                <c:pt idx="1998">
                  <c:v>49.32</c:v>
                </c:pt>
                <c:pt idx="1999">
                  <c:v>49.34</c:v>
                </c:pt>
                <c:pt idx="2000">
                  <c:v>49.36</c:v>
                </c:pt>
                <c:pt idx="2001">
                  <c:v>49.38</c:v>
                </c:pt>
                <c:pt idx="2002">
                  <c:v>49.4</c:v>
                </c:pt>
                <c:pt idx="2003">
                  <c:v>49.42</c:v>
                </c:pt>
                <c:pt idx="2004">
                  <c:v>49.44</c:v>
                </c:pt>
                <c:pt idx="2005">
                  <c:v>49.46</c:v>
                </c:pt>
                <c:pt idx="2006">
                  <c:v>49.48</c:v>
                </c:pt>
                <c:pt idx="2007">
                  <c:v>49.5</c:v>
                </c:pt>
                <c:pt idx="2008">
                  <c:v>49.52</c:v>
                </c:pt>
                <c:pt idx="2009">
                  <c:v>49.54</c:v>
                </c:pt>
                <c:pt idx="2010">
                  <c:v>49.56</c:v>
                </c:pt>
                <c:pt idx="2011">
                  <c:v>49.58</c:v>
                </c:pt>
                <c:pt idx="2012">
                  <c:v>49.6</c:v>
                </c:pt>
                <c:pt idx="2013">
                  <c:v>49.620000000000012</c:v>
                </c:pt>
                <c:pt idx="2014">
                  <c:v>49.64</c:v>
                </c:pt>
                <c:pt idx="2015">
                  <c:v>49.660000000000011</c:v>
                </c:pt>
                <c:pt idx="2016">
                  <c:v>49.68</c:v>
                </c:pt>
                <c:pt idx="2017">
                  <c:v>49.7</c:v>
                </c:pt>
                <c:pt idx="2018">
                  <c:v>49.720000000000013</c:v>
                </c:pt>
                <c:pt idx="2019">
                  <c:v>49.74</c:v>
                </c:pt>
                <c:pt idx="2020">
                  <c:v>49.760000000000012</c:v>
                </c:pt>
                <c:pt idx="2021">
                  <c:v>49.78</c:v>
                </c:pt>
                <c:pt idx="2022">
                  <c:v>49.8</c:v>
                </c:pt>
                <c:pt idx="2023">
                  <c:v>49.82</c:v>
                </c:pt>
                <c:pt idx="2024">
                  <c:v>49.84</c:v>
                </c:pt>
                <c:pt idx="2025">
                  <c:v>49.86</c:v>
                </c:pt>
                <c:pt idx="2026">
                  <c:v>49.88</c:v>
                </c:pt>
                <c:pt idx="2027">
                  <c:v>49.9</c:v>
                </c:pt>
                <c:pt idx="2028">
                  <c:v>49.92</c:v>
                </c:pt>
                <c:pt idx="2029">
                  <c:v>49.94</c:v>
                </c:pt>
                <c:pt idx="2030">
                  <c:v>49.96</c:v>
                </c:pt>
                <c:pt idx="2031">
                  <c:v>49.98</c:v>
                </c:pt>
                <c:pt idx="2032">
                  <c:v>50</c:v>
                </c:pt>
                <c:pt idx="2033">
                  <c:v>50.02</c:v>
                </c:pt>
                <c:pt idx="2034">
                  <c:v>50.04</c:v>
                </c:pt>
                <c:pt idx="2035">
                  <c:v>50.06</c:v>
                </c:pt>
                <c:pt idx="2036">
                  <c:v>50.08</c:v>
                </c:pt>
                <c:pt idx="2037">
                  <c:v>50.1</c:v>
                </c:pt>
                <c:pt idx="2038">
                  <c:v>50.120000000000012</c:v>
                </c:pt>
                <c:pt idx="2039">
                  <c:v>50.14</c:v>
                </c:pt>
                <c:pt idx="2040">
                  <c:v>50.160000000000011</c:v>
                </c:pt>
                <c:pt idx="2041">
                  <c:v>50.18</c:v>
                </c:pt>
                <c:pt idx="2042">
                  <c:v>50.2</c:v>
                </c:pt>
                <c:pt idx="2043">
                  <c:v>50.220000000000013</c:v>
                </c:pt>
                <c:pt idx="2044">
                  <c:v>50.24</c:v>
                </c:pt>
                <c:pt idx="2045">
                  <c:v>50.260000000000012</c:v>
                </c:pt>
                <c:pt idx="2046">
                  <c:v>50.28</c:v>
                </c:pt>
                <c:pt idx="2047">
                  <c:v>50.3</c:v>
                </c:pt>
                <c:pt idx="2048">
                  <c:v>50.32</c:v>
                </c:pt>
                <c:pt idx="2049">
                  <c:v>50.34</c:v>
                </c:pt>
                <c:pt idx="2050">
                  <c:v>50.36</c:v>
                </c:pt>
                <c:pt idx="2051">
                  <c:v>50.38</c:v>
                </c:pt>
                <c:pt idx="2052">
                  <c:v>50.4</c:v>
                </c:pt>
                <c:pt idx="2053">
                  <c:v>50.42</c:v>
                </c:pt>
                <c:pt idx="2054">
                  <c:v>50.44</c:v>
                </c:pt>
                <c:pt idx="2055">
                  <c:v>50.46</c:v>
                </c:pt>
                <c:pt idx="2056">
                  <c:v>50.48</c:v>
                </c:pt>
                <c:pt idx="2057">
                  <c:v>50.5</c:v>
                </c:pt>
                <c:pt idx="2058">
                  <c:v>50.52</c:v>
                </c:pt>
                <c:pt idx="2059">
                  <c:v>50.54</c:v>
                </c:pt>
                <c:pt idx="2060">
                  <c:v>50.56</c:v>
                </c:pt>
                <c:pt idx="2061">
                  <c:v>50.58</c:v>
                </c:pt>
                <c:pt idx="2062">
                  <c:v>50.6</c:v>
                </c:pt>
                <c:pt idx="2063">
                  <c:v>50.620000000000012</c:v>
                </c:pt>
                <c:pt idx="2064">
                  <c:v>50.64</c:v>
                </c:pt>
                <c:pt idx="2065">
                  <c:v>50.660000000000011</c:v>
                </c:pt>
                <c:pt idx="2066">
                  <c:v>50.68</c:v>
                </c:pt>
                <c:pt idx="2067">
                  <c:v>50.7</c:v>
                </c:pt>
                <c:pt idx="2068">
                  <c:v>50.720000000000013</c:v>
                </c:pt>
                <c:pt idx="2069">
                  <c:v>50.74</c:v>
                </c:pt>
                <c:pt idx="2070">
                  <c:v>50.760000000000012</c:v>
                </c:pt>
                <c:pt idx="2071">
                  <c:v>50.78</c:v>
                </c:pt>
                <c:pt idx="2072">
                  <c:v>50.8</c:v>
                </c:pt>
                <c:pt idx="2073">
                  <c:v>50.82</c:v>
                </c:pt>
                <c:pt idx="2074">
                  <c:v>50.84</c:v>
                </c:pt>
                <c:pt idx="2075">
                  <c:v>50.86</c:v>
                </c:pt>
                <c:pt idx="2076">
                  <c:v>50.88</c:v>
                </c:pt>
                <c:pt idx="2077">
                  <c:v>50.9</c:v>
                </c:pt>
                <c:pt idx="2078">
                  <c:v>50.92</c:v>
                </c:pt>
                <c:pt idx="2079">
                  <c:v>50.94</c:v>
                </c:pt>
                <c:pt idx="2080">
                  <c:v>50.96</c:v>
                </c:pt>
                <c:pt idx="2081">
                  <c:v>50.98</c:v>
                </c:pt>
                <c:pt idx="2082">
                  <c:v>51</c:v>
                </c:pt>
                <c:pt idx="2083">
                  <c:v>51.02</c:v>
                </c:pt>
                <c:pt idx="2084">
                  <c:v>51.04</c:v>
                </c:pt>
                <c:pt idx="2085">
                  <c:v>51.06</c:v>
                </c:pt>
                <c:pt idx="2086">
                  <c:v>51.08</c:v>
                </c:pt>
                <c:pt idx="2087">
                  <c:v>51.1</c:v>
                </c:pt>
                <c:pt idx="2088">
                  <c:v>51.120000000000012</c:v>
                </c:pt>
                <c:pt idx="2089">
                  <c:v>51.14</c:v>
                </c:pt>
                <c:pt idx="2090">
                  <c:v>51.160000000000011</c:v>
                </c:pt>
                <c:pt idx="2091">
                  <c:v>51.18</c:v>
                </c:pt>
                <c:pt idx="2092">
                  <c:v>51.2</c:v>
                </c:pt>
                <c:pt idx="2093">
                  <c:v>51.220000000000013</c:v>
                </c:pt>
                <c:pt idx="2094">
                  <c:v>51.24</c:v>
                </c:pt>
                <c:pt idx="2095">
                  <c:v>51.260000000000012</c:v>
                </c:pt>
                <c:pt idx="2096">
                  <c:v>51.28</c:v>
                </c:pt>
                <c:pt idx="2097">
                  <c:v>51.3</c:v>
                </c:pt>
                <c:pt idx="2098">
                  <c:v>51.32</c:v>
                </c:pt>
                <c:pt idx="2099">
                  <c:v>51.34</c:v>
                </c:pt>
                <c:pt idx="2100">
                  <c:v>51.36</c:v>
                </c:pt>
                <c:pt idx="2101">
                  <c:v>51.38</c:v>
                </c:pt>
                <c:pt idx="2102">
                  <c:v>51.4</c:v>
                </c:pt>
                <c:pt idx="2103">
                  <c:v>51.42</c:v>
                </c:pt>
                <c:pt idx="2104">
                  <c:v>51.44</c:v>
                </c:pt>
                <c:pt idx="2105">
                  <c:v>51.46</c:v>
                </c:pt>
                <c:pt idx="2106">
                  <c:v>51.48</c:v>
                </c:pt>
                <c:pt idx="2107">
                  <c:v>51.5</c:v>
                </c:pt>
                <c:pt idx="2108">
                  <c:v>51.52</c:v>
                </c:pt>
                <c:pt idx="2109">
                  <c:v>51.54</c:v>
                </c:pt>
                <c:pt idx="2110">
                  <c:v>51.56</c:v>
                </c:pt>
                <c:pt idx="2111">
                  <c:v>51.58</c:v>
                </c:pt>
                <c:pt idx="2112">
                  <c:v>51.6</c:v>
                </c:pt>
                <c:pt idx="2113">
                  <c:v>51.620000000000012</c:v>
                </c:pt>
                <c:pt idx="2114">
                  <c:v>51.64</c:v>
                </c:pt>
                <c:pt idx="2115">
                  <c:v>51.660000000000011</c:v>
                </c:pt>
                <c:pt idx="2116">
                  <c:v>51.68</c:v>
                </c:pt>
                <c:pt idx="2117">
                  <c:v>51.7</c:v>
                </c:pt>
                <c:pt idx="2118">
                  <c:v>51.720000000000013</c:v>
                </c:pt>
                <c:pt idx="2119">
                  <c:v>51.74</c:v>
                </c:pt>
                <c:pt idx="2120">
                  <c:v>51.760000000000012</c:v>
                </c:pt>
                <c:pt idx="2121">
                  <c:v>51.78</c:v>
                </c:pt>
                <c:pt idx="2122">
                  <c:v>51.8</c:v>
                </c:pt>
                <c:pt idx="2123">
                  <c:v>51.82</c:v>
                </c:pt>
                <c:pt idx="2124">
                  <c:v>51.84</c:v>
                </c:pt>
                <c:pt idx="2125">
                  <c:v>51.86</c:v>
                </c:pt>
                <c:pt idx="2126">
                  <c:v>51.88</c:v>
                </c:pt>
                <c:pt idx="2127">
                  <c:v>51.9</c:v>
                </c:pt>
                <c:pt idx="2128">
                  <c:v>51.92</c:v>
                </c:pt>
                <c:pt idx="2129">
                  <c:v>51.94</c:v>
                </c:pt>
                <c:pt idx="2130">
                  <c:v>51.96</c:v>
                </c:pt>
                <c:pt idx="2131">
                  <c:v>51.98</c:v>
                </c:pt>
                <c:pt idx="2132">
                  <c:v>52</c:v>
                </c:pt>
                <c:pt idx="2133">
                  <c:v>52.02</c:v>
                </c:pt>
                <c:pt idx="2134">
                  <c:v>52.04</c:v>
                </c:pt>
                <c:pt idx="2135">
                  <c:v>52.06</c:v>
                </c:pt>
                <c:pt idx="2136">
                  <c:v>52.08</c:v>
                </c:pt>
                <c:pt idx="2137">
                  <c:v>52.1</c:v>
                </c:pt>
                <c:pt idx="2138">
                  <c:v>52.120000000000012</c:v>
                </c:pt>
                <c:pt idx="2139">
                  <c:v>52.14</c:v>
                </c:pt>
                <c:pt idx="2140">
                  <c:v>52.160000000000011</c:v>
                </c:pt>
                <c:pt idx="2141">
                  <c:v>52.18</c:v>
                </c:pt>
                <c:pt idx="2142">
                  <c:v>52.2</c:v>
                </c:pt>
                <c:pt idx="2143">
                  <c:v>52.220000000000013</c:v>
                </c:pt>
                <c:pt idx="2144">
                  <c:v>52.24</c:v>
                </c:pt>
                <c:pt idx="2145">
                  <c:v>52.260000000000012</c:v>
                </c:pt>
                <c:pt idx="2146">
                  <c:v>52.28</c:v>
                </c:pt>
                <c:pt idx="2147">
                  <c:v>52.3</c:v>
                </c:pt>
                <c:pt idx="2148">
                  <c:v>52.32</c:v>
                </c:pt>
                <c:pt idx="2149">
                  <c:v>52.34</c:v>
                </c:pt>
                <c:pt idx="2150">
                  <c:v>52.36</c:v>
                </c:pt>
                <c:pt idx="2151">
                  <c:v>52.38</c:v>
                </c:pt>
                <c:pt idx="2152">
                  <c:v>52.4</c:v>
                </c:pt>
                <c:pt idx="2153">
                  <c:v>52.42</c:v>
                </c:pt>
                <c:pt idx="2154">
                  <c:v>52.44</c:v>
                </c:pt>
                <c:pt idx="2155">
                  <c:v>52.46</c:v>
                </c:pt>
                <c:pt idx="2156">
                  <c:v>52.48</c:v>
                </c:pt>
                <c:pt idx="2157">
                  <c:v>52.5</c:v>
                </c:pt>
                <c:pt idx="2158">
                  <c:v>52.52</c:v>
                </c:pt>
                <c:pt idx="2159">
                  <c:v>52.54</c:v>
                </c:pt>
                <c:pt idx="2160">
                  <c:v>52.56</c:v>
                </c:pt>
                <c:pt idx="2161">
                  <c:v>52.58</c:v>
                </c:pt>
                <c:pt idx="2162">
                  <c:v>52.6</c:v>
                </c:pt>
                <c:pt idx="2163">
                  <c:v>52.620000000000012</c:v>
                </c:pt>
                <c:pt idx="2164">
                  <c:v>52.64</c:v>
                </c:pt>
                <c:pt idx="2165">
                  <c:v>52.660000000000011</c:v>
                </c:pt>
                <c:pt idx="2166">
                  <c:v>52.68</c:v>
                </c:pt>
                <c:pt idx="2167">
                  <c:v>52.7</c:v>
                </c:pt>
                <c:pt idx="2168">
                  <c:v>52.720000000000013</c:v>
                </c:pt>
                <c:pt idx="2169">
                  <c:v>52.74</c:v>
                </c:pt>
                <c:pt idx="2170">
                  <c:v>52.760000000000012</c:v>
                </c:pt>
                <c:pt idx="2171">
                  <c:v>52.78</c:v>
                </c:pt>
                <c:pt idx="2172">
                  <c:v>52.8</c:v>
                </c:pt>
                <c:pt idx="2173">
                  <c:v>52.82</c:v>
                </c:pt>
                <c:pt idx="2174">
                  <c:v>52.84</c:v>
                </c:pt>
                <c:pt idx="2175">
                  <c:v>52.86</c:v>
                </c:pt>
                <c:pt idx="2176">
                  <c:v>52.88</c:v>
                </c:pt>
                <c:pt idx="2177">
                  <c:v>52.9</c:v>
                </c:pt>
                <c:pt idx="2178">
                  <c:v>52.92</c:v>
                </c:pt>
                <c:pt idx="2179">
                  <c:v>52.94</c:v>
                </c:pt>
                <c:pt idx="2180">
                  <c:v>52.96</c:v>
                </c:pt>
                <c:pt idx="2181">
                  <c:v>52.98</c:v>
                </c:pt>
                <c:pt idx="2182">
                  <c:v>53</c:v>
                </c:pt>
                <c:pt idx="2183">
                  <c:v>53.02</c:v>
                </c:pt>
                <c:pt idx="2184">
                  <c:v>53.04</c:v>
                </c:pt>
                <c:pt idx="2185">
                  <c:v>53.06</c:v>
                </c:pt>
                <c:pt idx="2186">
                  <c:v>53.08</c:v>
                </c:pt>
                <c:pt idx="2187">
                  <c:v>53.1</c:v>
                </c:pt>
                <c:pt idx="2188">
                  <c:v>53.120000000000012</c:v>
                </c:pt>
                <c:pt idx="2189">
                  <c:v>53.14</c:v>
                </c:pt>
                <c:pt idx="2190">
                  <c:v>53.160000000000011</c:v>
                </c:pt>
                <c:pt idx="2191">
                  <c:v>53.18</c:v>
                </c:pt>
                <c:pt idx="2192">
                  <c:v>53.2</c:v>
                </c:pt>
                <c:pt idx="2193">
                  <c:v>53.220000000000013</c:v>
                </c:pt>
                <c:pt idx="2194">
                  <c:v>53.24</c:v>
                </c:pt>
                <c:pt idx="2195">
                  <c:v>53.260000000000012</c:v>
                </c:pt>
                <c:pt idx="2196">
                  <c:v>53.28</c:v>
                </c:pt>
                <c:pt idx="2197">
                  <c:v>53.3</c:v>
                </c:pt>
                <c:pt idx="2198">
                  <c:v>53.32</c:v>
                </c:pt>
                <c:pt idx="2199">
                  <c:v>53.34</c:v>
                </c:pt>
                <c:pt idx="2200">
                  <c:v>53.36</c:v>
                </c:pt>
                <c:pt idx="2201">
                  <c:v>53.38</c:v>
                </c:pt>
                <c:pt idx="2202">
                  <c:v>53.4</c:v>
                </c:pt>
                <c:pt idx="2203">
                  <c:v>53.42</c:v>
                </c:pt>
                <c:pt idx="2204">
                  <c:v>53.44</c:v>
                </c:pt>
                <c:pt idx="2205">
                  <c:v>53.46</c:v>
                </c:pt>
                <c:pt idx="2206">
                  <c:v>53.48</c:v>
                </c:pt>
                <c:pt idx="2207">
                  <c:v>53.5</c:v>
                </c:pt>
                <c:pt idx="2208">
                  <c:v>53.52</c:v>
                </c:pt>
                <c:pt idx="2209">
                  <c:v>53.54</c:v>
                </c:pt>
                <c:pt idx="2210">
                  <c:v>53.56</c:v>
                </c:pt>
                <c:pt idx="2211">
                  <c:v>53.58</c:v>
                </c:pt>
                <c:pt idx="2212">
                  <c:v>53.6</c:v>
                </c:pt>
                <c:pt idx="2213">
                  <c:v>53.620000000000012</c:v>
                </c:pt>
                <c:pt idx="2214">
                  <c:v>53.64</c:v>
                </c:pt>
                <c:pt idx="2215">
                  <c:v>53.660000000000011</c:v>
                </c:pt>
                <c:pt idx="2216">
                  <c:v>53.68</c:v>
                </c:pt>
                <c:pt idx="2217">
                  <c:v>53.7</c:v>
                </c:pt>
                <c:pt idx="2218">
                  <c:v>53.720000000000013</c:v>
                </c:pt>
                <c:pt idx="2219">
                  <c:v>53.74</c:v>
                </c:pt>
                <c:pt idx="2220">
                  <c:v>53.760000000000012</c:v>
                </c:pt>
                <c:pt idx="2221">
                  <c:v>53.78</c:v>
                </c:pt>
                <c:pt idx="2222">
                  <c:v>53.8</c:v>
                </c:pt>
                <c:pt idx="2223">
                  <c:v>53.82</c:v>
                </c:pt>
                <c:pt idx="2224">
                  <c:v>53.84</c:v>
                </c:pt>
                <c:pt idx="2225">
                  <c:v>53.86</c:v>
                </c:pt>
                <c:pt idx="2226">
                  <c:v>53.88</c:v>
                </c:pt>
                <c:pt idx="2227">
                  <c:v>53.9</c:v>
                </c:pt>
                <c:pt idx="2228">
                  <c:v>53.92</c:v>
                </c:pt>
                <c:pt idx="2229">
                  <c:v>53.94</c:v>
                </c:pt>
                <c:pt idx="2230">
                  <c:v>53.96</c:v>
                </c:pt>
                <c:pt idx="2231">
                  <c:v>53.98</c:v>
                </c:pt>
                <c:pt idx="2232">
                  <c:v>54</c:v>
                </c:pt>
                <c:pt idx="2233">
                  <c:v>54.02</c:v>
                </c:pt>
                <c:pt idx="2234">
                  <c:v>54.04</c:v>
                </c:pt>
                <c:pt idx="2235">
                  <c:v>54.06</c:v>
                </c:pt>
                <c:pt idx="2236">
                  <c:v>54.08</c:v>
                </c:pt>
                <c:pt idx="2237">
                  <c:v>54.1</c:v>
                </c:pt>
                <c:pt idx="2238">
                  <c:v>54.120000000000012</c:v>
                </c:pt>
                <c:pt idx="2239">
                  <c:v>54.14</c:v>
                </c:pt>
                <c:pt idx="2240">
                  <c:v>54.160000000000011</c:v>
                </c:pt>
                <c:pt idx="2241">
                  <c:v>54.18</c:v>
                </c:pt>
                <c:pt idx="2242">
                  <c:v>54.2</c:v>
                </c:pt>
                <c:pt idx="2243">
                  <c:v>54.220000000000013</c:v>
                </c:pt>
                <c:pt idx="2244">
                  <c:v>54.24</c:v>
                </c:pt>
                <c:pt idx="2245">
                  <c:v>54.260000000000012</c:v>
                </c:pt>
                <c:pt idx="2246">
                  <c:v>54.28</c:v>
                </c:pt>
                <c:pt idx="2247">
                  <c:v>54.3</c:v>
                </c:pt>
                <c:pt idx="2248">
                  <c:v>54.32</c:v>
                </c:pt>
                <c:pt idx="2249">
                  <c:v>54.34</c:v>
                </c:pt>
                <c:pt idx="2250">
                  <c:v>54.36</c:v>
                </c:pt>
                <c:pt idx="2251">
                  <c:v>54.38</c:v>
                </c:pt>
                <c:pt idx="2252">
                  <c:v>54.4</c:v>
                </c:pt>
                <c:pt idx="2253">
                  <c:v>54.42</c:v>
                </c:pt>
                <c:pt idx="2254">
                  <c:v>54.44</c:v>
                </c:pt>
                <c:pt idx="2255">
                  <c:v>54.46</c:v>
                </c:pt>
                <c:pt idx="2256">
                  <c:v>54.48</c:v>
                </c:pt>
                <c:pt idx="2257">
                  <c:v>54.5</c:v>
                </c:pt>
                <c:pt idx="2258">
                  <c:v>54.52</c:v>
                </c:pt>
                <c:pt idx="2259">
                  <c:v>54.54</c:v>
                </c:pt>
                <c:pt idx="2260">
                  <c:v>54.56</c:v>
                </c:pt>
                <c:pt idx="2261">
                  <c:v>54.58</c:v>
                </c:pt>
                <c:pt idx="2262">
                  <c:v>54.6</c:v>
                </c:pt>
                <c:pt idx="2263">
                  <c:v>54.620000000000012</c:v>
                </c:pt>
                <c:pt idx="2264">
                  <c:v>54.64</c:v>
                </c:pt>
                <c:pt idx="2265">
                  <c:v>54.660000000000011</c:v>
                </c:pt>
                <c:pt idx="2266">
                  <c:v>54.68</c:v>
                </c:pt>
                <c:pt idx="2267">
                  <c:v>54.7</c:v>
                </c:pt>
                <c:pt idx="2268">
                  <c:v>54.720000000000013</c:v>
                </c:pt>
                <c:pt idx="2269">
                  <c:v>54.74</c:v>
                </c:pt>
                <c:pt idx="2270">
                  <c:v>54.760000000000012</c:v>
                </c:pt>
                <c:pt idx="2271">
                  <c:v>54.78</c:v>
                </c:pt>
                <c:pt idx="2272">
                  <c:v>54.8</c:v>
                </c:pt>
                <c:pt idx="2273">
                  <c:v>54.82</c:v>
                </c:pt>
                <c:pt idx="2274">
                  <c:v>54.84</c:v>
                </c:pt>
                <c:pt idx="2275">
                  <c:v>54.86</c:v>
                </c:pt>
                <c:pt idx="2276">
                  <c:v>54.88</c:v>
                </c:pt>
                <c:pt idx="2277">
                  <c:v>54.9</c:v>
                </c:pt>
                <c:pt idx="2278">
                  <c:v>54.92</c:v>
                </c:pt>
                <c:pt idx="2279">
                  <c:v>54.94</c:v>
                </c:pt>
                <c:pt idx="2280">
                  <c:v>54.96</c:v>
                </c:pt>
                <c:pt idx="2281">
                  <c:v>54.98</c:v>
                </c:pt>
                <c:pt idx="2282">
                  <c:v>55</c:v>
                </c:pt>
                <c:pt idx="2283">
                  <c:v>55.02</c:v>
                </c:pt>
                <c:pt idx="2284">
                  <c:v>55.04</c:v>
                </c:pt>
                <c:pt idx="2285">
                  <c:v>55.06</c:v>
                </c:pt>
                <c:pt idx="2286">
                  <c:v>55.08</c:v>
                </c:pt>
                <c:pt idx="2287">
                  <c:v>55.1</c:v>
                </c:pt>
                <c:pt idx="2288">
                  <c:v>55.120000000000012</c:v>
                </c:pt>
                <c:pt idx="2289">
                  <c:v>55.14</c:v>
                </c:pt>
                <c:pt idx="2290">
                  <c:v>55.160000000000011</c:v>
                </c:pt>
                <c:pt idx="2291">
                  <c:v>55.18</c:v>
                </c:pt>
                <c:pt idx="2292">
                  <c:v>55.2</c:v>
                </c:pt>
                <c:pt idx="2293">
                  <c:v>55.220000000000013</c:v>
                </c:pt>
                <c:pt idx="2294">
                  <c:v>55.24</c:v>
                </c:pt>
                <c:pt idx="2295">
                  <c:v>55.260000000000012</c:v>
                </c:pt>
                <c:pt idx="2296">
                  <c:v>55.28</c:v>
                </c:pt>
                <c:pt idx="2297">
                  <c:v>55.3</c:v>
                </c:pt>
                <c:pt idx="2298">
                  <c:v>55.32</c:v>
                </c:pt>
                <c:pt idx="2299">
                  <c:v>55.34</c:v>
                </c:pt>
                <c:pt idx="2300">
                  <c:v>55.36</c:v>
                </c:pt>
                <c:pt idx="2301">
                  <c:v>55.38</c:v>
                </c:pt>
                <c:pt idx="2302">
                  <c:v>55.4</c:v>
                </c:pt>
                <c:pt idx="2303">
                  <c:v>55.42</c:v>
                </c:pt>
                <c:pt idx="2304">
                  <c:v>55.44</c:v>
                </c:pt>
                <c:pt idx="2305">
                  <c:v>55.46</c:v>
                </c:pt>
                <c:pt idx="2306">
                  <c:v>55.48</c:v>
                </c:pt>
                <c:pt idx="2307">
                  <c:v>55.5</c:v>
                </c:pt>
                <c:pt idx="2308">
                  <c:v>55.52</c:v>
                </c:pt>
                <c:pt idx="2309">
                  <c:v>55.54</c:v>
                </c:pt>
                <c:pt idx="2310">
                  <c:v>55.56</c:v>
                </c:pt>
                <c:pt idx="2311">
                  <c:v>55.58</c:v>
                </c:pt>
                <c:pt idx="2312">
                  <c:v>55.6</c:v>
                </c:pt>
                <c:pt idx="2313">
                  <c:v>55.620000000000012</c:v>
                </c:pt>
                <c:pt idx="2314">
                  <c:v>55.64</c:v>
                </c:pt>
                <c:pt idx="2315">
                  <c:v>55.660000000000011</c:v>
                </c:pt>
                <c:pt idx="2316">
                  <c:v>55.68</c:v>
                </c:pt>
                <c:pt idx="2317">
                  <c:v>55.7</c:v>
                </c:pt>
                <c:pt idx="2318">
                  <c:v>55.720000000000013</c:v>
                </c:pt>
                <c:pt idx="2319">
                  <c:v>55.74</c:v>
                </c:pt>
                <c:pt idx="2320">
                  <c:v>55.760000000000012</c:v>
                </c:pt>
                <c:pt idx="2321">
                  <c:v>55.78</c:v>
                </c:pt>
                <c:pt idx="2322">
                  <c:v>55.8</c:v>
                </c:pt>
                <c:pt idx="2323">
                  <c:v>55.82</c:v>
                </c:pt>
                <c:pt idx="2324">
                  <c:v>55.84</c:v>
                </c:pt>
                <c:pt idx="2325">
                  <c:v>55.86</c:v>
                </c:pt>
                <c:pt idx="2326">
                  <c:v>55.88</c:v>
                </c:pt>
                <c:pt idx="2327">
                  <c:v>55.9</c:v>
                </c:pt>
                <c:pt idx="2328">
                  <c:v>55.92</c:v>
                </c:pt>
                <c:pt idx="2329">
                  <c:v>55.94</c:v>
                </c:pt>
                <c:pt idx="2330">
                  <c:v>55.96</c:v>
                </c:pt>
                <c:pt idx="2331">
                  <c:v>55.98</c:v>
                </c:pt>
                <c:pt idx="2332">
                  <c:v>56</c:v>
                </c:pt>
                <c:pt idx="2333">
                  <c:v>56.02</c:v>
                </c:pt>
                <c:pt idx="2334">
                  <c:v>56.04</c:v>
                </c:pt>
                <c:pt idx="2335">
                  <c:v>56.06</c:v>
                </c:pt>
                <c:pt idx="2336">
                  <c:v>56.08</c:v>
                </c:pt>
                <c:pt idx="2337">
                  <c:v>56.1</c:v>
                </c:pt>
                <c:pt idx="2338">
                  <c:v>56.120000000000012</c:v>
                </c:pt>
                <c:pt idx="2339">
                  <c:v>56.14</c:v>
                </c:pt>
                <c:pt idx="2340">
                  <c:v>56.160000000000011</c:v>
                </c:pt>
                <c:pt idx="2341">
                  <c:v>56.18</c:v>
                </c:pt>
                <c:pt idx="2342">
                  <c:v>56.2</c:v>
                </c:pt>
                <c:pt idx="2343">
                  <c:v>56.220000000000013</c:v>
                </c:pt>
                <c:pt idx="2344">
                  <c:v>56.24</c:v>
                </c:pt>
                <c:pt idx="2345">
                  <c:v>56.260000000000012</c:v>
                </c:pt>
                <c:pt idx="2346">
                  <c:v>56.28</c:v>
                </c:pt>
                <c:pt idx="2347">
                  <c:v>56.3</c:v>
                </c:pt>
                <c:pt idx="2348">
                  <c:v>56.32</c:v>
                </c:pt>
                <c:pt idx="2349">
                  <c:v>56.34</c:v>
                </c:pt>
                <c:pt idx="2350">
                  <c:v>56.36</c:v>
                </c:pt>
                <c:pt idx="2351">
                  <c:v>56.38</c:v>
                </c:pt>
                <c:pt idx="2352">
                  <c:v>56.4</c:v>
                </c:pt>
                <c:pt idx="2353">
                  <c:v>56.42</c:v>
                </c:pt>
                <c:pt idx="2354">
                  <c:v>56.44</c:v>
                </c:pt>
                <c:pt idx="2355">
                  <c:v>56.46</c:v>
                </c:pt>
                <c:pt idx="2356">
                  <c:v>56.48</c:v>
                </c:pt>
                <c:pt idx="2357">
                  <c:v>56.5</c:v>
                </c:pt>
                <c:pt idx="2358">
                  <c:v>56.52</c:v>
                </c:pt>
                <c:pt idx="2359">
                  <c:v>56.54</c:v>
                </c:pt>
                <c:pt idx="2360">
                  <c:v>56.56</c:v>
                </c:pt>
                <c:pt idx="2361">
                  <c:v>56.58</c:v>
                </c:pt>
                <c:pt idx="2362">
                  <c:v>56.6</c:v>
                </c:pt>
                <c:pt idx="2363">
                  <c:v>56.620000000000012</c:v>
                </c:pt>
                <c:pt idx="2364">
                  <c:v>56.64</c:v>
                </c:pt>
                <c:pt idx="2365">
                  <c:v>56.660000000000011</c:v>
                </c:pt>
                <c:pt idx="2366">
                  <c:v>56.68</c:v>
                </c:pt>
                <c:pt idx="2367">
                  <c:v>56.7</c:v>
                </c:pt>
                <c:pt idx="2368">
                  <c:v>56.720000000000013</c:v>
                </c:pt>
                <c:pt idx="2369">
                  <c:v>56.74</c:v>
                </c:pt>
                <c:pt idx="2370">
                  <c:v>56.760000000000012</c:v>
                </c:pt>
                <c:pt idx="2371">
                  <c:v>56.78</c:v>
                </c:pt>
                <c:pt idx="2372">
                  <c:v>56.8</c:v>
                </c:pt>
                <c:pt idx="2373">
                  <c:v>56.82</c:v>
                </c:pt>
                <c:pt idx="2374">
                  <c:v>56.84</c:v>
                </c:pt>
                <c:pt idx="2375">
                  <c:v>56.86</c:v>
                </c:pt>
                <c:pt idx="2376">
                  <c:v>56.88</c:v>
                </c:pt>
                <c:pt idx="2377">
                  <c:v>56.9</c:v>
                </c:pt>
                <c:pt idx="2378">
                  <c:v>56.92</c:v>
                </c:pt>
                <c:pt idx="2379">
                  <c:v>56.94</c:v>
                </c:pt>
                <c:pt idx="2380">
                  <c:v>56.96</c:v>
                </c:pt>
                <c:pt idx="2381">
                  <c:v>56.98</c:v>
                </c:pt>
                <c:pt idx="2382">
                  <c:v>57</c:v>
                </c:pt>
                <c:pt idx="2383">
                  <c:v>57.02</c:v>
                </c:pt>
                <c:pt idx="2384">
                  <c:v>57.04</c:v>
                </c:pt>
                <c:pt idx="2385">
                  <c:v>57.06</c:v>
                </c:pt>
                <c:pt idx="2386">
                  <c:v>57.08</c:v>
                </c:pt>
                <c:pt idx="2387">
                  <c:v>57.1</c:v>
                </c:pt>
                <c:pt idx="2388">
                  <c:v>57.120000000000012</c:v>
                </c:pt>
                <c:pt idx="2389">
                  <c:v>57.14</c:v>
                </c:pt>
                <c:pt idx="2390">
                  <c:v>57.160000000000011</c:v>
                </c:pt>
                <c:pt idx="2391">
                  <c:v>57.18</c:v>
                </c:pt>
                <c:pt idx="2392">
                  <c:v>57.2</c:v>
                </c:pt>
                <c:pt idx="2393">
                  <c:v>57.220000000000013</c:v>
                </c:pt>
                <c:pt idx="2394">
                  <c:v>57.24</c:v>
                </c:pt>
                <c:pt idx="2395">
                  <c:v>57.260000000000012</c:v>
                </c:pt>
                <c:pt idx="2396">
                  <c:v>57.28</c:v>
                </c:pt>
                <c:pt idx="2397">
                  <c:v>57.3</c:v>
                </c:pt>
                <c:pt idx="2398">
                  <c:v>57.32</c:v>
                </c:pt>
                <c:pt idx="2399">
                  <c:v>57.34</c:v>
                </c:pt>
                <c:pt idx="2400">
                  <c:v>57.36</c:v>
                </c:pt>
                <c:pt idx="2401">
                  <c:v>57.38</c:v>
                </c:pt>
                <c:pt idx="2402">
                  <c:v>57.4</c:v>
                </c:pt>
                <c:pt idx="2403">
                  <c:v>57.42</c:v>
                </c:pt>
                <c:pt idx="2404">
                  <c:v>57.44</c:v>
                </c:pt>
                <c:pt idx="2405">
                  <c:v>57.46</c:v>
                </c:pt>
                <c:pt idx="2406">
                  <c:v>57.48</c:v>
                </c:pt>
                <c:pt idx="2407">
                  <c:v>57.5</c:v>
                </c:pt>
                <c:pt idx="2408">
                  <c:v>57.52</c:v>
                </c:pt>
                <c:pt idx="2409">
                  <c:v>57.54</c:v>
                </c:pt>
                <c:pt idx="2410">
                  <c:v>57.56</c:v>
                </c:pt>
                <c:pt idx="2411">
                  <c:v>57.58</c:v>
                </c:pt>
                <c:pt idx="2412">
                  <c:v>57.6</c:v>
                </c:pt>
                <c:pt idx="2413">
                  <c:v>57.620000000000012</c:v>
                </c:pt>
                <c:pt idx="2414">
                  <c:v>57.64</c:v>
                </c:pt>
                <c:pt idx="2415">
                  <c:v>57.660000000000011</c:v>
                </c:pt>
                <c:pt idx="2416">
                  <c:v>57.68</c:v>
                </c:pt>
                <c:pt idx="2417">
                  <c:v>57.7</c:v>
                </c:pt>
                <c:pt idx="2418">
                  <c:v>57.720000000000013</c:v>
                </c:pt>
                <c:pt idx="2419">
                  <c:v>57.74</c:v>
                </c:pt>
                <c:pt idx="2420">
                  <c:v>57.760000000000012</c:v>
                </c:pt>
                <c:pt idx="2421">
                  <c:v>57.78</c:v>
                </c:pt>
                <c:pt idx="2422">
                  <c:v>57.8</c:v>
                </c:pt>
                <c:pt idx="2423">
                  <c:v>57.82</c:v>
                </c:pt>
                <c:pt idx="2424">
                  <c:v>57.84</c:v>
                </c:pt>
                <c:pt idx="2425">
                  <c:v>57.86</c:v>
                </c:pt>
                <c:pt idx="2426">
                  <c:v>57.88</c:v>
                </c:pt>
                <c:pt idx="2427">
                  <c:v>57.9</c:v>
                </c:pt>
                <c:pt idx="2428">
                  <c:v>57.92</c:v>
                </c:pt>
                <c:pt idx="2429">
                  <c:v>57.94</c:v>
                </c:pt>
                <c:pt idx="2430">
                  <c:v>57.96</c:v>
                </c:pt>
                <c:pt idx="2431">
                  <c:v>57.98</c:v>
                </c:pt>
                <c:pt idx="2432">
                  <c:v>58</c:v>
                </c:pt>
                <c:pt idx="2433">
                  <c:v>58.02</c:v>
                </c:pt>
                <c:pt idx="2434">
                  <c:v>58.04</c:v>
                </c:pt>
                <c:pt idx="2435">
                  <c:v>58.06</c:v>
                </c:pt>
                <c:pt idx="2436">
                  <c:v>58.08</c:v>
                </c:pt>
                <c:pt idx="2437">
                  <c:v>58.1</c:v>
                </c:pt>
                <c:pt idx="2438">
                  <c:v>58.120000000000012</c:v>
                </c:pt>
                <c:pt idx="2439">
                  <c:v>58.14</c:v>
                </c:pt>
                <c:pt idx="2440">
                  <c:v>58.160000000000011</c:v>
                </c:pt>
                <c:pt idx="2441">
                  <c:v>58.18</c:v>
                </c:pt>
                <c:pt idx="2442">
                  <c:v>58.2</c:v>
                </c:pt>
                <c:pt idx="2443">
                  <c:v>58.220000000000013</c:v>
                </c:pt>
                <c:pt idx="2444">
                  <c:v>58.24</c:v>
                </c:pt>
                <c:pt idx="2445">
                  <c:v>58.260000000000012</c:v>
                </c:pt>
                <c:pt idx="2446">
                  <c:v>58.28</c:v>
                </c:pt>
                <c:pt idx="2447">
                  <c:v>58.3</c:v>
                </c:pt>
                <c:pt idx="2448">
                  <c:v>58.32</c:v>
                </c:pt>
                <c:pt idx="2449">
                  <c:v>58.34</c:v>
                </c:pt>
                <c:pt idx="2450">
                  <c:v>58.36</c:v>
                </c:pt>
                <c:pt idx="2451">
                  <c:v>58.38</c:v>
                </c:pt>
                <c:pt idx="2452">
                  <c:v>58.4</c:v>
                </c:pt>
                <c:pt idx="2453">
                  <c:v>58.42</c:v>
                </c:pt>
                <c:pt idx="2454">
                  <c:v>58.44</c:v>
                </c:pt>
                <c:pt idx="2455">
                  <c:v>58.46</c:v>
                </c:pt>
                <c:pt idx="2456">
                  <c:v>58.48</c:v>
                </c:pt>
                <c:pt idx="2457">
                  <c:v>58.5</c:v>
                </c:pt>
                <c:pt idx="2458">
                  <c:v>58.52</c:v>
                </c:pt>
                <c:pt idx="2459">
                  <c:v>58.54</c:v>
                </c:pt>
                <c:pt idx="2460">
                  <c:v>58.56</c:v>
                </c:pt>
                <c:pt idx="2461">
                  <c:v>58.58</c:v>
                </c:pt>
                <c:pt idx="2462">
                  <c:v>58.6</c:v>
                </c:pt>
                <c:pt idx="2463">
                  <c:v>58.620000000000012</c:v>
                </c:pt>
                <c:pt idx="2464">
                  <c:v>58.64</c:v>
                </c:pt>
                <c:pt idx="2465">
                  <c:v>58.660000000000011</c:v>
                </c:pt>
                <c:pt idx="2466">
                  <c:v>58.68</c:v>
                </c:pt>
                <c:pt idx="2467">
                  <c:v>58.7</c:v>
                </c:pt>
                <c:pt idx="2468">
                  <c:v>58.720000000000013</c:v>
                </c:pt>
                <c:pt idx="2469">
                  <c:v>58.74</c:v>
                </c:pt>
                <c:pt idx="2470">
                  <c:v>58.760000000000012</c:v>
                </c:pt>
                <c:pt idx="2471">
                  <c:v>58.78</c:v>
                </c:pt>
                <c:pt idx="2472">
                  <c:v>58.8</c:v>
                </c:pt>
                <c:pt idx="2473">
                  <c:v>58.82</c:v>
                </c:pt>
                <c:pt idx="2474">
                  <c:v>58.84</c:v>
                </c:pt>
                <c:pt idx="2475">
                  <c:v>58.86</c:v>
                </c:pt>
                <c:pt idx="2476">
                  <c:v>58.88</c:v>
                </c:pt>
                <c:pt idx="2477">
                  <c:v>58.9</c:v>
                </c:pt>
                <c:pt idx="2478">
                  <c:v>58.92</c:v>
                </c:pt>
                <c:pt idx="2479">
                  <c:v>58.94</c:v>
                </c:pt>
                <c:pt idx="2480">
                  <c:v>58.96</c:v>
                </c:pt>
                <c:pt idx="2481">
                  <c:v>58.98</c:v>
                </c:pt>
                <c:pt idx="2482">
                  <c:v>59</c:v>
                </c:pt>
                <c:pt idx="2483">
                  <c:v>59.02</c:v>
                </c:pt>
                <c:pt idx="2484">
                  <c:v>59.04</c:v>
                </c:pt>
                <c:pt idx="2485">
                  <c:v>59.06</c:v>
                </c:pt>
                <c:pt idx="2486">
                  <c:v>59.08</c:v>
                </c:pt>
                <c:pt idx="2487">
                  <c:v>59.1</c:v>
                </c:pt>
                <c:pt idx="2488">
                  <c:v>59.120000000000012</c:v>
                </c:pt>
                <c:pt idx="2489">
                  <c:v>59.14</c:v>
                </c:pt>
                <c:pt idx="2490">
                  <c:v>59.160000000000011</c:v>
                </c:pt>
                <c:pt idx="2491">
                  <c:v>59.18</c:v>
                </c:pt>
                <c:pt idx="2492">
                  <c:v>59.2</c:v>
                </c:pt>
                <c:pt idx="2493">
                  <c:v>59.220000000000013</c:v>
                </c:pt>
                <c:pt idx="2494">
                  <c:v>59.24</c:v>
                </c:pt>
                <c:pt idx="2495">
                  <c:v>59.260000000000012</c:v>
                </c:pt>
                <c:pt idx="2496">
                  <c:v>59.28</c:v>
                </c:pt>
                <c:pt idx="2497">
                  <c:v>59.3</c:v>
                </c:pt>
                <c:pt idx="2498">
                  <c:v>59.32</c:v>
                </c:pt>
                <c:pt idx="2499">
                  <c:v>59.34</c:v>
                </c:pt>
                <c:pt idx="2500">
                  <c:v>59.36</c:v>
                </c:pt>
                <c:pt idx="2501">
                  <c:v>59.38</c:v>
                </c:pt>
                <c:pt idx="2502">
                  <c:v>59.4</c:v>
                </c:pt>
                <c:pt idx="2503">
                  <c:v>59.42</c:v>
                </c:pt>
                <c:pt idx="2504">
                  <c:v>59.44</c:v>
                </c:pt>
                <c:pt idx="2505">
                  <c:v>59.46</c:v>
                </c:pt>
                <c:pt idx="2506">
                  <c:v>59.48</c:v>
                </c:pt>
                <c:pt idx="2507">
                  <c:v>59.5</c:v>
                </c:pt>
                <c:pt idx="2508">
                  <c:v>59.52</c:v>
                </c:pt>
                <c:pt idx="2509">
                  <c:v>59.54</c:v>
                </c:pt>
                <c:pt idx="2510">
                  <c:v>59.56</c:v>
                </c:pt>
                <c:pt idx="2511">
                  <c:v>59.58</c:v>
                </c:pt>
                <c:pt idx="2512">
                  <c:v>59.6</c:v>
                </c:pt>
                <c:pt idx="2513">
                  <c:v>59.620000000000012</c:v>
                </c:pt>
                <c:pt idx="2514">
                  <c:v>59.64</c:v>
                </c:pt>
                <c:pt idx="2515">
                  <c:v>59.660000000000011</c:v>
                </c:pt>
                <c:pt idx="2516">
                  <c:v>59.68</c:v>
                </c:pt>
                <c:pt idx="2517">
                  <c:v>59.7</c:v>
                </c:pt>
                <c:pt idx="2518">
                  <c:v>59.720000000000013</c:v>
                </c:pt>
                <c:pt idx="2519">
                  <c:v>59.74</c:v>
                </c:pt>
                <c:pt idx="2520">
                  <c:v>59.760000000000012</c:v>
                </c:pt>
                <c:pt idx="2521">
                  <c:v>59.78</c:v>
                </c:pt>
                <c:pt idx="2522">
                  <c:v>59.8</c:v>
                </c:pt>
                <c:pt idx="2523">
                  <c:v>59.82</c:v>
                </c:pt>
                <c:pt idx="2524">
                  <c:v>59.84</c:v>
                </c:pt>
                <c:pt idx="2525">
                  <c:v>59.86</c:v>
                </c:pt>
                <c:pt idx="2526">
                  <c:v>59.88</c:v>
                </c:pt>
                <c:pt idx="2527">
                  <c:v>59.9</c:v>
                </c:pt>
                <c:pt idx="2528">
                  <c:v>59.92</c:v>
                </c:pt>
                <c:pt idx="2529">
                  <c:v>59.94</c:v>
                </c:pt>
                <c:pt idx="2530">
                  <c:v>59.96</c:v>
                </c:pt>
                <c:pt idx="2531">
                  <c:v>59.98</c:v>
                </c:pt>
                <c:pt idx="2532">
                  <c:v>60</c:v>
                </c:pt>
                <c:pt idx="2533">
                  <c:v>60.02</c:v>
                </c:pt>
                <c:pt idx="2534">
                  <c:v>60.04</c:v>
                </c:pt>
                <c:pt idx="2535">
                  <c:v>60.06</c:v>
                </c:pt>
                <c:pt idx="2536">
                  <c:v>60.08</c:v>
                </c:pt>
                <c:pt idx="2537">
                  <c:v>60.1</c:v>
                </c:pt>
                <c:pt idx="2538">
                  <c:v>60.120000000000012</c:v>
                </c:pt>
                <c:pt idx="2539">
                  <c:v>60.14</c:v>
                </c:pt>
                <c:pt idx="2540">
                  <c:v>60.160000000000011</c:v>
                </c:pt>
                <c:pt idx="2541">
                  <c:v>60.18</c:v>
                </c:pt>
                <c:pt idx="2542">
                  <c:v>60.2</c:v>
                </c:pt>
                <c:pt idx="2543">
                  <c:v>60.220000000000013</c:v>
                </c:pt>
                <c:pt idx="2544">
                  <c:v>60.24</c:v>
                </c:pt>
                <c:pt idx="2545">
                  <c:v>60.260000000000012</c:v>
                </c:pt>
                <c:pt idx="2546">
                  <c:v>60.28</c:v>
                </c:pt>
                <c:pt idx="2547">
                  <c:v>60.3</c:v>
                </c:pt>
                <c:pt idx="2548">
                  <c:v>60.32</c:v>
                </c:pt>
                <c:pt idx="2549">
                  <c:v>60.34</c:v>
                </c:pt>
                <c:pt idx="2550">
                  <c:v>60.36</c:v>
                </c:pt>
                <c:pt idx="2551">
                  <c:v>60.38</c:v>
                </c:pt>
                <c:pt idx="2552">
                  <c:v>60.4</c:v>
                </c:pt>
                <c:pt idx="2553">
                  <c:v>60.42</c:v>
                </c:pt>
                <c:pt idx="2554">
                  <c:v>60.44</c:v>
                </c:pt>
                <c:pt idx="2555">
                  <c:v>60.46</c:v>
                </c:pt>
                <c:pt idx="2556">
                  <c:v>60.48</c:v>
                </c:pt>
                <c:pt idx="2557">
                  <c:v>60.5</c:v>
                </c:pt>
                <c:pt idx="2558">
                  <c:v>60.52</c:v>
                </c:pt>
                <c:pt idx="2559">
                  <c:v>60.54</c:v>
                </c:pt>
                <c:pt idx="2560">
                  <c:v>60.56</c:v>
                </c:pt>
                <c:pt idx="2561">
                  <c:v>60.58</c:v>
                </c:pt>
                <c:pt idx="2562">
                  <c:v>60.6</c:v>
                </c:pt>
                <c:pt idx="2563">
                  <c:v>60.620000000000012</c:v>
                </c:pt>
                <c:pt idx="2564">
                  <c:v>60.64</c:v>
                </c:pt>
                <c:pt idx="2565">
                  <c:v>60.660000000000011</c:v>
                </c:pt>
                <c:pt idx="2566">
                  <c:v>60.68</c:v>
                </c:pt>
                <c:pt idx="2567">
                  <c:v>60.7</c:v>
                </c:pt>
                <c:pt idx="2568">
                  <c:v>60.720000000000013</c:v>
                </c:pt>
                <c:pt idx="2569">
                  <c:v>60.74</c:v>
                </c:pt>
                <c:pt idx="2570">
                  <c:v>60.760000000000012</c:v>
                </c:pt>
                <c:pt idx="2571">
                  <c:v>60.78</c:v>
                </c:pt>
                <c:pt idx="2572">
                  <c:v>60.8</c:v>
                </c:pt>
                <c:pt idx="2573">
                  <c:v>60.82</c:v>
                </c:pt>
                <c:pt idx="2574">
                  <c:v>60.84</c:v>
                </c:pt>
                <c:pt idx="2575">
                  <c:v>60.86</c:v>
                </c:pt>
                <c:pt idx="2576">
                  <c:v>60.88</c:v>
                </c:pt>
                <c:pt idx="2577">
                  <c:v>60.9</c:v>
                </c:pt>
                <c:pt idx="2578">
                  <c:v>60.92</c:v>
                </c:pt>
                <c:pt idx="2579">
                  <c:v>60.94</c:v>
                </c:pt>
                <c:pt idx="2580">
                  <c:v>60.96</c:v>
                </c:pt>
                <c:pt idx="2581">
                  <c:v>60.98</c:v>
                </c:pt>
                <c:pt idx="2582">
                  <c:v>61</c:v>
                </c:pt>
                <c:pt idx="2583">
                  <c:v>61.02</c:v>
                </c:pt>
                <c:pt idx="2584">
                  <c:v>61.04</c:v>
                </c:pt>
                <c:pt idx="2585">
                  <c:v>61.06</c:v>
                </c:pt>
                <c:pt idx="2586">
                  <c:v>61.08</c:v>
                </c:pt>
                <c:pt idx="2587">
                  <c:v>61.1</c:v>
                </c:pt>
                <c:pt idx="2588">
                  <c:v>61.120000000000012</c:v>
                </c:pt>
                <c:pt idx="2589">
                  <c:v>61.14</c:v>
                </c:pt>
                <c:pt idx="2590">
                  <c:v>61.160000000000011</c:v>
                </c:pt>
                <c:pt idx="2591">
                  <c:v>61.18</c:v>
                </c:pt>
                <c:pt idx="2592">
                  <c:v>61.2</c:v>
                </c:pt>
                <c:pt idx="2593">
                  <c:v>61.220000000000013</c:v>
                </c:pt>
                <c:pt idx="2594">
                  <c:v>61.24</c:v>
                </c:pt>
                <c:pt idx="2595">
                  <c:v>61.260000000000012</c:v>
                </c:pt>
                <c:pt idx="2596">
                  <c:v>61.28</c:v>
                </c:pt>
                <c:pt idx="2597">
                  <c:v>61.3</c:v>
                </c:pt>
                <c:pt idx="2598">
                  <c:v>61.32</c:v>
                </c:pt>
                <c:pt idx="2599">
                  <c:v>61.34</c:v>
                </c:pt>
                <c:pt idx="2600">
                  <c:v>61.36</c:v>
                </c:pt>
                <c:pt idx="2601">
                  <c:v>61.38</c:v>
                </c:pt>
                <c:pt idx="2602">
                  <c:v>61.4</c:v>
                </c:pt>
                <c:pt idx="2603">
                  <c:v>61.42</c:v>
                </c:pt>
                <c:pt idx="2604">
                  <c:v>61.44</c:v>
                </c:pt>
                <c:pt idx="2605">
                  <c:v>61.46</c:v>
                </c:pt>
                <c:pt idx="2606">
                  <c:v>61.48</c:v>
                </c:pt>
                <c:pt idx="2607">
                  <c:v>61.5</c:v>
                </c:pt>
                <c:pt idx="2608">
                  <c:v>61.52</c:v>
                </c:pt>
                <c:pt idx="2609">
                  <c:v>61.54</c:v>
                </c:pt>
                <c:pt idx="2610">
                  <c:v>61.56</c:v>
                </c:pt>
                <c:pt idx="2611">
                  <c:v>61.58</c:v>
                </c:pt>
                <c:pt idx="2612">
                  <c:v>61.6</c:v>
                </c:pt>
                <c:pt idx="2613">
                  <c:v>61.74</c:v>
                </c:pt>
                <c:pt idx="2614">
                  <c:v>61.86</c:v>
                </c:pt>
                <c:pt idx="2615">
                  <c:v>61.96</c:v>
                </c:pt>
                <c:pt idx="2616">
                  <c:v>61.98</c:v>
                </c:pt>
                <c:pt idx="2617">
                  <c:v>62</c:v>
                </c:pt>
                <c:pt idx="2618">
                  <c:v>62.02</c:v>
                </c:pt>
                <c:pt idx="2619">
                  <c:v>62.04</c:v>
                </c:pt>
                <c:pt idx="2620">
                  <c:v>62.06</c:v>
                </c:pt>
                <c:pt idx="2621">
                  <c:v>62.08</c:v>
                </c:pt>
                <c:pt idx="2622">
                  <c:v>62.1</c:v>
                </c:pt>
                <c:pt idx="2623">
                  <c:v>62.120000000000012</c:v>
                </c:pt>
                <c:pt idx="2624">
                  <c:v>62.14</c:v>
                </c:pt>
                <c:pt idx="2625">
                  <c:v>62.160000000000011</c:v>
                </c:pt>
                <c:pt idx="2626">
                  <c:v>62.18</c:v>
                </c:pt>
                <c:pt idx="2627">
                  <c:v>62.2</c:v>
                </c:pt>
                <c:pt idx="2628">
                  <c:v>62.220000000000013</c:v>
                </c:pt>
                <c:pt idx="2629">
                  <c:v>62.24</c:v>
                </c:pt>
                <c:pt idx="2630">
                  <c:v>62.260000000000012</c:v>
                </c:pt>
                <c:pt idx="2631">
                  <c:v>62.28</c:v>
                </c:pt>
                <c:pt idx="2632">
                  <c:v>62.3</c:v>
                </c:pt>
                <c:pt idx="2633">
                  <c:v>62.32</c:v>
                </c:pt>
                <c:pt idx="2634">
                  <c:v>62.34</c:v>
                </c:pt>
                <c:pt idx="2635">
                  <c:v>62.36</c:v>
                </c:pt>
                <c:pt idx="2636">
                  <c:v>62.38</c:v>
                </c:pt>
                <c:pt idx="2637">
                  <c:v>62.4</c:v>
                </c:pt>
                <c:pt idx="2638">
                  <c:v>62.42</c:v>
                </c:pt>
                <c:pt idx="2639">
                  <c:v>62.44</c:v>
                </c:pt>
                <c:pt idx="2640">
                  <c:v>62.46</c:v>
                </c:pt>
                <c:pt idx="2641">
                  <c:v>62.48</c:v>
                </c:pt>
                <c:pt idx="2642">
                  <c:v>62.5</c:v>
                </c:pt>
                <c:pt idx="2643">
                  <c:v>62.52</c:v>
                </c:pt>
                <c:pt idx="2644">
                  <c:v>62.54</c:v>
                </c:pt>
                <c:pt idx="2645">
                  <c:v>62.56</c:v>
                </c:pt>
                <c:pt idx="2646">
                  <c:v>62.58</c:v>
                </c:pt>
                <c:pt idx="2647">
                  <c:v>62.6</c:v>
                </c:pt>
                <c:pt idx="2648">
                  <c:v>62.620000000000012</c:v>
                </c:pt>
                <c:pt idx="2649">
                  <c:v>62.64</c:v>
                </c:pt>
                <c:pt idx="2650">
                  <c:v>62.660000000000011</c:v>
                </c:pt>
                <c:pt idx="2651">
                  <c:v>62.68</c:v>
                </c:pt>
                <c:pt idx="2652">
                  <c:v>62.7</c:v>
                </c:pt>
                <c:pt idx="2653">
                  <c:v>62.720000000000013</c:v>
                </c:pt>
                <c:pt idx="2654">
                  <c:v>62.74</c:v>
                </c:pt>
                <c:pt idx="2655">
                  <c:v>62.760000000000012</c:v>
                </c:pt>
                <c:pt idx="2656">
                  <c:v>62.78</c:v>
                </c:pt>
                <c:pt idx="2657">
                  <c:v>62.8</c:v>
                </c:pt>
                <c:pt idx="2658">
                  <c:v>62.82</c:v>
                </c:pt>
                <c:pt idx="2659">
                  <c:v>62.84</c:v>
                </c:pt>
                <c:pt idx="2660">
                  <c:v>62.86</c:v>
                </c:pt>
                <c:pt idx="2661">
                  <c:v>62.88</c:v>
                </c:pt>
                <c:pt idx="2662">
                  <c:v>62.9</c:v>
                </c:pt>
                <c:pt idx="2663">
                  <c:v>62.92</c:v>
                </c:pt>
                <c:pt idx="2664">
                  <c:v>62.94</c:v>
                </c:pt>
                <c:pt idx="2665">
                  <c:v>62.96</c:v>
                </c:pt>
                <c:pt idx="2666">
                  <c:v>62.98</c:v>
                </c:pt>
                <c:pt idx="2667">
                  <c:v>63</c:v>
                </c:pt>
                <c:pt idx="2668">
                  <c:v>63.02</c:v>
                </c:pt>
                <c:pt idx="2669">
                  <c:v>63.04</c:v>
                </c:pt>
                <c:pt idx="2670">
                  <c:v>63.06</c:v>
                </c:pt>
                <c:pt idx="2671">
                  <c:v>63.08</c:v>
                </c:pt>
                <c:pt idx="2672">
                  <c:v>63.1</c:v>
                </c:pt>
                <c:pt idx="2673">
                  <c:v>63.120000000000012</c:v>
                </c:pt>
                <c:pt idx="2674">
                  <c:v>63.14</c:v>
                </c:pt>
                <c:pt idx="2675">
                  <c:v>63.160000000000011</c:v>
                </c:pt>
                <c:pt idx="2676">
                  <c:v>63.18</c:v>
                </c:pt>
                <c:pt idx="2677">
                  <c:v>63.2</c:v>
                </c:pt>
                <c:pt idx="2678">
                  <c:v>63.220000000000013</c:v>
                </c:pt>
                <c:pt idx="2679">
                  <c:v>63.24</c:v>
                </c:pt>
                <c:pt idx="2680">
                  <c:v>63.260000000000012</c:v>
                </c:pt>
                <c:pt idx="2681">
                  <c:v>63.28</c:v>
                </c:pt>
                <c:pt idx="2682">
                  <c:v>63.3</c:v>
                </c:pt>
                <c:pt idx="2683">
                  <c:v>63.32</c:v>
                </c:pt>
                <c:pt idx="2684">
                  <c:v>63.34</c:v>
                </c:pt>
                <c:pt idx="2685">
                  <c:v>63.36</c:v>
                </c:pt>
                <c:pt idx="2686">
                  <c:v>63.38</c:v>
                </c:pt>
                <c:pt idx="2687">
                  <c:v>63.4</c:v>
                </c:pt>
                <c:pt idx="2688">
                  <c:v>63.42</c:v>
                </c:pt>
                <c:pt idx="2689">
                  <c:v>63.44</c:v>
                </c:pt>
                <c:pt idx="2690">
                  <c:v>63.46</c:v>
                </c:pt>
                <c:pt idx="2691">
                  <c:v>63.48</c:v>
                </c:pt>
                <c:pt idx="2692">
                  <c:v>63.5</c:v>
                </c:pt>
                <c:pt idx="2693">
                  <c:v>63.52</c:v>
                </c:pt>
                <c:pt idx="2694">
                  <c:v>63.54</c:v>
                </c:pt>
                <c:pt idx="2695">
                  <c:v>63.56</c:v>
                </c:pt>
                <c:pt idx="2696">
                  <c:v>63.58</c:v>
                </c:pt>
                <c:pt idx="2697">
                  <c:v>63.6</c:v>
                </c:pt>
                <c:pt idx="2698">
                  <c:v>63.620000000000012</c:v>
                </c:pt>
                <c:pt idx="2699">
                  <c:v>63.64</c:v>
                </c:pt>
                <c:pt idx="2700">
                  <c:v>63.660000000000011</c:v>
                </c:pt>
                <c:pt idx="2701">
                  <c:v>63.68</c:v>
                </c:pt>
                <c:pt idx="2702">
                  <c:v>63.7</c:v>
                </c:pt>
                <c:pt idx="2703">
                  <c:v>63.720000000000013</c:v>
                </c:pt>
                <c:pt idx="2704">
                  <c:v>63.74</c:v>
                </c:pt>
                <c:pt idx="2705">
                  <c:v>63.760000000000012</c:v>
                </c:pt>
                <c:pt idx="2706">
                  <c:v>63.78</c:v>
                </c:pt>
                <c:pt idx="2707">
                  <c:v>63.8</c:v>
                </c:pt>
                <c:pt idx="2708">
                  <c:v>63.82</c:v>
                </c:pt>
                <c:pt idx="2709">
                  <c:v>63.84</c:v>
                </c:pt>
                <c:pt idx="2710">
                  <c:v>63.86</c:v>
                </c:pt>
                <c:pt idx="2711">
                  <c:v>63.88</c:v>
                </c:pt>
                <c:pt idx="2712">
                  <c:v>63.9</c:v>
                </c:pt>
                <c:pt idx="2713">
                  <c:v>63.92</c:v>
                </c:pt>
                <c:pt idx="2714">
                  <c:v>63.94</c:v>
                </c:pt>
                <c:pt idx="2715">
                  <c:v>63.96</c:v>
                </c:pt>
                <c:pt idx="2716">
                  <c:v>63.98</c:v>
                </c:pt>
                <c:pt idx="2717">
                  <c:v>64</c:v>
                </c:pt>
                <c:pt idx="2718">
                  <c:v>64.02</c:v>
                </c:pt>
                <c:pt idx="2719">
                  <c:v>64.040000000000006</c:v>
                </c:pt>
                <c:pt idx="2720">
                  <c:v>64.06</c:v>
                </c:pt>
                <c:pt idx="2721">
                  <c:v>64.08</c:v>
                </c:pt>
                <c:pt idx="2722">
                  <c:v>64.099999999999994</c:v>
                </c:pt>
                <c:pt idx="2723">
                  <c:v>64.11999999999999</c:v>
                </c:pt>
                <c:pt idx="2724">
                  <c:v>64.14</c:v>
                </c:pt>
                <c:pt idx="2725">
                  <c:v>64.16</c:v>
                </c:pt>
                <c:pt idx="2726">
                  <c:v>64.179999999999978</c:v>
                </c:pt>
                <c:pt idx="2727">
                  <c:v>64.2</c:v>
                </c:pt>
                <c:pt idx="2728">
                  <c:v>64.22</c:v>
                </c:pt>
                <c:pt idx="2729">
                  <c:v>64.239999999999995</c:v>
                </c:pt>
                <c:pt idx="2730">
                  <c:v>64.260000000000005</c:v>
                </c:pt>
                <c:pt idx="2731">
                  <c:v>64.28</c:v>
                </c:pt>
                <c:pt idx="2732">
                  <c:v>64.3</c:v>
                </c:pt>
                <c:pt idx="2733">
                  <c:v>64.319999999999993</c:v>
                </c:pt>
                <c:pt idx="2734">
                  <c:v>64.34</c:v>
                </c:pt>
                <c:pt idx="2735">
                  <c:v>64.36</c:v>
                </c:pt>
                <c:pt idx="2736">
                  <c:v>64.38</c:v>
                </c:pt>
                <c:pt idx="2737">
                  <c:v>64.400000000000006</c:v>
                </c:pt>
                <c:pt idx="2738">
                  <c:v>64.42</c:v>
                </c:pt>
                <c:pt idx="2739">
                  <c:v>64.440000000000026</c:v>
                </c:pt>
                <c:pt idx="2740">
                  <c:v>64.459999999999994</c:v>
                </c:pt>
                <c:pt idx="2741">
                  <c:v>64.48</c:v>
                </c:pt>
                <c:pt idx="2742">
                  <c:v>64.5</c:v>
                </c:pt>
                <c:pt idx="2743">
                  <c:v>64.52</c:v>
                </c:pt>
                <c:pt idx="2744">
                  <c:v>64.540000000000006</c:v>
                </c:pt>
                <c:pt idx="2745">
                  <c:v>64.56</c:v>
                </c:pt>
                <c:pt idx="2746">
                  <c:v>64.58</c:v>
                </c:pt>
                <c:pt idx="2747">
                  <c:v>64.599999999999994</c:v>
                </c:pt>
                <c:pt idx="2748">
                  <c:v>64.61999999999999</c:v>
                </c:pt>
                <c:pt idx="2749">
                  <c:v>64.64</c:v>
                </c:pt>
                <c:pt idx="2750">
                  <c:v>64.66</c:v>
                </c:pt>
                <c:pt idx="2751">
                  <c:v>64.679999999999978</c:v>
                </c:pt>
                <c:pt idx="2752">
                  <c:v>64.7</c:v>
                </c:pt>
                <c:pt idx="2753">
                  <c:v>64.72</c:v>
                </c:pt>
                <c:pt idx="2754">
                  <c:v>64.739999999999995</c:v>
                </c:pt>
                <c:pt idx="2755">
                  <c:v>64.760000000000005</c:v>
                </c:pt>
                <c:pt idx="2756">
                  <c:v>64.78</c:v>
                </c:pt>
                <c:pt idx="2757">
                  <c:v>64.8</c:v>
                </c:pt>
                <c:pt idx="2758">
                  <c:v>64.819999999999993</c:v>
                </c:pt>
                <c:pt idx="2759">
                  <c:v>64.84</c:v>
                </c:pt>
                <c:pt idx="2760">
                  <c:v>64.86</c:v>
                </c:pt>
                <c:pt idx="2761">
                  <c:v>64.88</c:v>
                </c:pt>
                <c:pt idx="2762">
                  <c:v>64.900000000000006</c:v>
                </c:pt>
                <c:pt idx="2763">
                  <c:v>64.92</c:v>
                </c:pt>
                <c:pt idx="2764">
                  <c:v>64.940000000000026</c:v>
                </c:pt>
                <c:pt idx="2765">
                  <c:v>64.959999999999994</c:v>
                </c:pt>
                <c:pt idx="2766">
                  <c:v>64.98</c:v>
                </c:pt>
                <c:pt idx="2767">
                  <c:v>65</c:v>
                </c:pt>
                <c:pt idx="2768">
                  <c:v>65.02</c:v>
                </c:pt>
                <c:pt idx="2769">
                  <c:v>65.040000000000006</c:v>
                </c:pt>
                <c:pt idx="2770">
                  <c:v>65.06</c:v>
                </c:pt>
                <c:pt idx="2771">
                  <c:v>65.08</c:v>
                </c:pt>
                <c:pt idx="2772">
                  <c:v>65.099999999999994</c:v>
                </c:pt>
                <c:pt idx="2773">
                  <c:v>65.11999999999999</c:v>
                </c:pt>
                <c:pt idx="2774">
                  <c:v>65.14</c:v>
                </c:pt>
                <c:pt idx="2775">
                  <c:v>65.16</c:v>
                </c:pt>
                <c:pt idx="2776">
                  <c:v>65.179999999999978</c:v>
                </c:pt>
                <c:pt idx="2777">
                  <c:v>65.2</c:v>
                </c:pt>
                <c:pt idx="2778">
                  <c:v>65.22</c:v>
                </c:pt>
                <c:pt idx="2779">
                  <c:v>65.239999999999995</c:v>
                </c:pt>
                <c:pt idx="2780">
                  <c:v>65.260000000000005</c:v>
                </c:pt>
                <c:pt idx="2781">
                  <c:v>65.28</c:v>
                </c:pt>
                <c:pt idx="2782">
                  <c:v>65.3</c:v>
                </c:pt>
                <c:pt idx="2783">
                  <c:v>65.319999999999993</c:v>
                </c:pt>
                <c:pt idx="2784">
                  <c:v>65.34</c:v>
                </c:pt>
                <c:pt idx="2785">
                  <c:v>65.36</c:v>
                </c:pt>
                <c:pt idx="2786">
                  <c:v>65.38</c:v>
                </c:pt>
                <c:pt idx="2787">
                  <c:v>65.400000000000006</c:v>
                </c:pt>
                <c:pt idx="2788">
                  <c:v>65.42</c:v>
                </c:pt>
                <c:pt idx="2789">
                  <c:v>65.440000000000026</c:v>
                </c:pt>
                <c:pt idx="2790">
                  <c:v>65.459999999999994</c:v>
                </c:pt>
                <c:pt idx="2791">
                  <c:v>65.48</c:v>
                </c:pt>
                <c:pt idx="2792">
                  <c:v>65.5</c:v>
                </c:pt>
                <c:pt idx="2793">
                  <c:v>65.52</c:v>
                </c:pt>
                <c:pt idx="2794">
                  <c:v>65.540000000000006</c:v>
                </c:pt>
                <c:pt idx="2795">
                  <c:v>65.56</c:v>
                </c:pt>
                <c:pt idx="2796">
                  <c:v>65.58</c:v>
                </c:pt>
                <c:pt idx="2797">
                  <c:v>65.599999999999994</c:v>
                </c:pt>
                <c:pt idx="2798">
                  <c:v>65.61999999999999</c:v>
                </c:pt>
                <c:pt idx="2799">
                  <c:v>65.64</c:v>
                </c:pt>
                <c:pt idx="2800">
                  <c:v>65.66</c:v>
                </c:pt>
                <c:pt idx="2801">
                  <c:v>65.679999999999978</c:v>
                </c:pt>
                <c:pt idx="2802">
                  <c:v>65.7</c:v>
                </c:pt>
                <c:pt idx="2803">
                  <c:v>65.72</c:v>
                </c:pt>
                <c:pt idx="2804">
                  <c:v>65.739999999999995</c:v>
                </c:pt>
                <c:pt idx="2805">
                  <c:v>65.760000000000005</c:v>
                </c:pt>
                <c:pt idx="2806">
                  <c:v>65.78</c:v>
                </c:pt>
                <c:pt idx="2807">
                  <c:v>65.8</c:v>
                </c:pt>
                <c:pt idx="2808">
                  <c:v>65.819999999999993</c:v>
                </c:pt>
                <c:pt idx="2809">
                  <c:v>65.84</c:v>
                </c:pt>
                <c:pt idx="2810">
                  <c:v>65.86</c:v>
                </c:pt>
                <c:pt idx="2811">
                  <c:v>65.88</c:v>
                </c:pt>
                <c:pt idx="2812">
                  <c:v>65.900000000000006</c:v>
                </c:pt>
                <c:pt idx="2813">
                  <c:v>65.92</c:v>
                </c:pt>
                <c:pt idx="2814">
                  <c:v>65.940000000000026</c:v>
                </c:pt>
                <c:pt idx="2815">
                  <c:v>65.959999999999994</c:v>
                </c:pt>
                <c:pt idx="2816">
                  <c:v>65.98</c:v>
                </c:pt>
                <c:pt idx="2817">
                  <c:v>66</c:v>
                </c:pt>
                <c:pt idx="2818">
                  <c:v>66.02</c:v>
                </c:pt>
                <c:pt idx="2819">
                  <c:v>66.040000000000006</c:v>
                </c:pt>
                <c:pt idx="2820">
                  <c:v>66.06</c:v>
                </c:pt>
                <c:pt idx="2821">
                  <c:v>66.08</c:v>
                </c:pt>
                <c:pt idx="2822">
                  <c:v>66.099999999999994</c:v>
                </c:pt>
                <c:pt idx="2823">
                  <c:v>66.11999999999999</c:v>
                </c:pt>
                <c:pt idx="2824">
                  <c:v>66.14</c:v>
                </c:pt>
                <c:pt idx="2825">
                  <c:v>66.16</c:v>
                </c:pt>
                <c:pt idx="2826">
                  <c:v>66.179999999999978</c:v>
                </c:pt>
                <c:pt idx="2827">
                  <c:v>66.2</c:v>
                </c:pt>
                <c:pt idx="2828">
                  <c:v>66.22</c:v>
                </c:pt>
                <c:pt idx="2829">
                  <c:v>66.239999999999995</c:v>
                </c:pt>
                <c:pt idx="2830">
                  <c:v>66.260000000000005</c:v>
                </c:pt>
                <c:pt idx="2831">
                  <c:v>66.28</c:v>
                </c:pt>
                <c:pt idx="2832">
                  <c:v>66.3</c:v>
                </c:pt>
                <c:pt idx="2833">
                  <c:v>66.319999999999993</c:v>
                </c:pt>
                <c:pt idx="2834">
                  <c:v>66.34</c:v>
                </c:pt>
                <c:pt idx="2835">
                  <c:v>66.36</c:v>
                </c:pt>
                <c:pt idx="2836">
                  <c:v>66.38</c:v>
                </c:pt>
                <c:pt idx="2837">
                  <c:v>66.400000000000006</c:v>
                </c:pt>
                <c:pt idx="2838">
                  <c:v>66.42</c:v>
                </c:pt>
                <c:pt idx="2839">
                  <c:v>66.440000000000026</c:v>
                </c:pt>
                <c:pt idx="2840">
                  <c:v>66.459999999999994</c:v>
                </c:pt>
                <c:pt idx="2841">
                  <c:v>66.48</c:v>
                </c:pt>
                <c:pt idx="2842">
                  <c:v>66.5</c:v>
                </c:pt>
                <c:pt idx="2843">
                  <c:v>66.52</c:v>
                </c:pt>
                <c:pt idx="2844">
                  <c:v>66.540000000000006</c:v>
                </c:pt>
                <c:pt idx="2845">
                  <c:v>66.56</c:v>
                </c:pt>
                <c:pt idx="2846">
                  <c:v>66.58</c:v>
                </c:pt>
                <c:pt idx="2847">
                  <c:v>66.599999999999994</c:v>
                </c:pt>
                <c:pt idx="2848">
                  <c:v>66.61999999999999</c:v>
                </c:pt>
                <c:pt idx="2849">
                  <c:v>66.64</c:v>
                </c:pt>
                <c:pt idx="2850">
                  <c:v>66.66</c:v>
                </c:pt>
                <c:pt idx="2851">
                  <c:v>66.679999999999978</c:v>
                </c:pt>
                <c:pt idx="2852">
                  <c:v>66.7</c:v>
                </c:pt>
                <c:pt idx="2853">
                  <c:v>66.72</c:v>
                </c:pt>
                <c:pt idx="2854">
                  <c:v>66.739999999999995</c:v>
                </c:pt>
                <c:pt idx="2855">
                  <c:v>66.760000000000005</c:v>
                </c:pt>
                <c:pt idx="2856">
                  <c:v>66.78</c:v>
                </c:pt>
                <c:pt idx="2857">
                  <c:v>66.8</c:v>
                </c:pt>
                <c:pt idx="2858">
                  <c:v>66.819999999999993</c:v>
                </c:pt>
                <c:pt idx="2859">
                  <c:v>66.84</c:v>
                </c:pt>
                <c:pt idx="2860">
                  <c:v>66.86</c:v>
                </c:pt>
                <c:pt idx="2861">
                  <c:v>66.88</c:v>
                </c:pt>
                <c:pt idx="2862">
                  <c:v>66.900000000000006</c:v>
                </c:pt>
                <c:pt idx="2863">
                  <c:v>66.92</c:v>
                </c:pt>
                <c:pt idx="2864">
                  <c:v>66.940000000000026</c:v>
                </c:pt>
                <c:pt idx="2865">
                  <c:v>66.959999999999994</c:v>
                </c:pt>
                <c:pt idx="2866">
                  <c:v>66.98</c:v>
                </c:pt>
                <c:pt idx="2867">
                  <c:v>67</c:v>
                </c:pt>
                <c:pt idx="2868">
                  <c:v>67.02</c:v>
                </c:pt>
                <c:pt idx="2869">
                  <c:v>67.040000000000006</c:v>
                </c:pt>
                <c:pt idx="2870">
                  <c:v>67.06</c:v>
                </c:pt>
                <c:pt idx="2871">
                  <c:v>67.08</c:v>
                </c:pt>
                <c:pt idx="2872">
                  <c:v>67.099999999999994</c:v>
                </c:pt>
                <c:pt idx="2873">
                  <c:v>67.11999999999999</c:v>
                </c:pt>
                <c:pt idx="2874">
                  <c:v>67.14</c:v>
                </c:pt>
                <c:pt idx="2875">
                  <c:v>67.16</c:v>
                </c:pt>
                <c:pt idx="2876">
                  <c:v>67.179999999999978</c:v>
                </c:pt>
                <c:pt idx="2877">
                  <c:v>67.28</c:v>
                </c:pt>
                <c:pt idx="2878">
                  <c:v>67.3</c:v>
                </c:pt>
                <c:pt idx="2879">
                  <c:v>67.400000000000006</c:v>
                </c:pt>
                <c:pt idx="2880">
                  <c:v>67.5</c:v>
                </c:pt>
                <c:pt idx="2881">
                  <c:v>67.56</c:v>
                </c:pt>
                <c:pt idx="2882">
                  <c:v>67.66</c:v>
                </c:pt>
                <c:pt idx="2883">
                  <c:v>67.760000000000005</c:v>
                </c:pt>
                <c:pt idx="2884">
                  <c:v>67.88</c:v>
                </c:pt>
                <c:pt idx="2885">
                  <c:v>67.900000000000006</c:v>
                </c:pt>
                <c:pt idx="2886">
                  <c:v>67.92</c:v>
                </c:pt>
                <c:pt idx="2887">
                  <c:v>67.940000000000026</c:v>
                </c:pt>
                <c:pt idx="2888">
                  <c:v>67.959999999999994</c:v>
                </c:pt>
                <c:pt idx="2889">
                  <c:v>67.98</c:v>
                </c:pt>
                <c:pt idx="2890">
                  <c:v>68</c:v>
                </c:pt>
                <c:pt idx="2891">
                  <c:v>68.02</c:v>
                </c:pt>
                <c:pt idx="2892">
                  <c:v>68.040000000000006</c:v>
                </c:pt>
                <c:pt idx="2893">
                  <c:v>68.06</c:v>
                </c:pt>
                <c:pt idx="2894">
                  <c:v>68.08</c:v>
                </c:pt>
                <c:pt idx="2895">
                  <c:v>68.099999999999994</c:v>
                </c:pt>
                <c:pt idx="2896">
                  <c:v>68.11999999999999</c:v>
                </c:pt>
                <c:pt idx="2897">
                  <c:v>68.14</c:v>
                </c:pt>
                <c:pt idx="2898">
                  <c:v>68.16</c:v>
                </c:pt>
                <c:pt idx="2899">
                  <c:v>68.179999999999978</c:v>
                </c:pt>
                <c:pt idx="2900">
                  <c:v>68.2</c:v>
                </c:pt>
                <c:pt idx="2901">
                  <c:v>68.22</c:v>
                </c:pt>
                <c:pt idx="2902">
                  <c:v>68.239999999999995</c:v>
                </c:pt>
                <c:pt idx="2903">
                  <c:v>68.260000000000005</c:v>
                </c:pt>
                <c:pt idx="2904">
                  <c:v>68.28</c:v>
                </c:pt>
                <c:pt idx="2905">
                  <c:v>68.3</c:v>
                </c:pt>
                <c:pt idx="2906">
                  <c:v>68.319999999999993</c:v>
                </c:pt>
                <c:pt idx="2907">
                  <c:v>68.34</c:v>
                </c:pt>
                <c:pt idx="2908">
                  <c:v>68.36</c:v>
                </c:pt>
                <c:pt idx="2909">
                  <c:v>68.38</c:v>
                </c:pt>
                <c:pt idx="2910">
                  <c:v>68.400000000000006</c:v>
                </c:pt>
                <c:pt idx="2911">
                  <c:v>68.42</c:v>
                </c:pt>
                <c:pt idx="2912">
                  <c:v>68.440000000000026</c:v>
                </c:pt>
                <c:pt idx="2913">
                  <c:v>68.459999999999994</c:v>
                </c:pt>
                <c:pt idx="2914">
                  <c:v>68.48</c:v>
                </c:pt>
                <c:pt idx="2915">
                  <c:v>68.5</c:v>
                </c:pt>
                <c:pt idx="2916">
                  <c:v>68.52</c:v>
                </c:pt>
                <c:pt idx="2917">
                  <c:v>68.540000000000006</c:v>
                </c:pt>
                <c:pt idx="2918">
                  <c:v>68.56</c:v>
                </c:pt>
                <c:pt idx="2919">
                  <c:v>68.58</c:v>
                </c:pt>
                <c:pt idx="2920">
                  <c:v>68.599999999999994</c:v>
                </c:pt>
                <c:pt idx="2921">
                  <c:v>68.61999999999999</c:v>
                </c:pt>
                <c:pt idx="2922">
                  <c:v>68.64</c:v>
                </c:pt>
                <c:pt idx="2923">
                  <c:v>68.66</c:v>
                </c:pt>
                <c:pt idx="2924">
                  <c:v>68.679999999999978</c:v>
                </c:pt>
                <c:pt idx="2925">
                  <c:v>68.7</c:v>
                </c:pt>
                <c:pt idx="2926">
                  <c:v>68.72</c:v>
                </c:pt>
                <c:pt idx="2927">
                  <c:v>68.739999999999995</c:v>
                </c:pt>
                <c:pt idx="2928">
                  <c:v>68.760000000000005</c:v>
                </c:pt>
                <c:pt idx="2929">
                  <c:v>68.78</c:v>
                </c:pt>
                <c:pt idx="2930">
                  <c:v>68.8</c:v>
                </c:pt>
                <c:pt idx="2931">
                  <c:v>68.819999999999993</c:v>
                </c:pt>
                <c:pt idx="2932">
                  <c:v>68.84</c:v>
                </c:pt>
                <c:pt idx="2933">
                  <c:v>68.86</c:v>
                </c:pt>
                <c:pt idx="2934">
                  <c:v>68.88</c:v>
                </c:pt>
                <c:pt idx="2935">
                  <c:v>68.900000000000006</c:v>
                </c:pt>
                <c:pt idx="2936">
                  <c:v>68.92</c:v>
                </c:pt>
                <c:pt idx="2937">
                  <c:v>68.940000000000026</c:v>
                </c:pt>
                <c:pt idx="2938">
                  <c:v>68.959999999999994</c:v>
                </c:pt>
                <c:pt idx="2939">
                  <c:v>68.98</c:v>
                </c:pt>
                <c:pt idx="2940">
                  <c:v>69</c:v>
                </c:pt>
                <c:pt idx="2941">
                  <c:v>69.02</c:v>
                </c:pt>
                <c:pt idx="2942">
                  <c:v>69.040000000000006</c:v>
                </c:pt>
                <c:pt idx="2943">
                  <c:v>69.06</c:v>
                </c:pt>
                <c:pt idx="2944">
                  <c:v>69.08</c:v>
                </c:pt>
                <c:pt idx="2945">
                  <c:v>69.099999999999994</c:v>
                </c:pt>
                <c:pt idx="2946">
                  <c:v>69.11999999999999</c:v>
                </c:pt>
                <c:pt idx="2947">
                  <c:v>69.14</c:v>
                </c:pt>
                <c:pt idx="2948">
                  <c:v>69.16</c:v>
                </c:pt>
                <c:pt idx="2949">
                  <c:v>69.179999999999978</c:v>
                </c:pt>
                <c:pt idx="2950">
                  <c:v>69.2</c:v>
                </c:pt>
                <c:pt idx="2951">
                  <c:v>69.22</c:v>
                </c:pt>
                <c:pt idx="2952">
                  <c:v>69.239999999999995</c:v>
                </c:pt>
                <c:pt idx="2953">
                  <c:v>69.260000000000005</c:v>
                </c:pt>
                <c:pt idx="2954">
                  <c:v>69.28</c:v>
                </c:pt>
                <c:pt idx="2955">
                  <c:v>69.3</c:v>
                </c:pt>
                <c:pt idx="2956">
                  <c:v>69.319999999999993</c:v>
                </c:pt>
                <c:pt idx="2957">
                  <c:v>69.34</c:v>
                </c:pt>
                <c:pt idx="2958">
                  <c:v>69.36</c:v>
                </c:pt>
                <c:pt idx="2959">
                  <c:v>69.38</c:v>
                </c:pt>
                <c:pt idx="2960">
                  <c:v>69.400000000000006</c:v>
                </c:pt>
                <c:pt idx="2961">
                  <c:v>69.42</c:v>
                </c:pt>
                <c:pt idx="2962">
                  <c:v>69.440000000000026</c:v>
                </c:pt>
                <c:pt idx="2963">
                  <c:v>69.459999999999994</c:v>
                </c:pt>
                <c:pt idx="2964">
                  <c:v>69.48</c:v>
                </c:pt>
                <c:pt idx="2965">
                  <c:v>69.5</c:v>
                </c:pt>
                <c:pt idx="2966">
                  <c:v>69.52</c:v>
                </c:pt>
                <c:pt idx="2967">
                  <c:v>69.540000000000006</c:v>
                </c:pt>
                <c:pt idx="2968">
                  <c:v>69.56</c:v>
                </c:pt>
                <c:pt idx="2969">
                  <c:v>69.58</c:v>
                </c:pt>
                <c:pt idx="2970">
                  <c:v>69.599999999999994</c:v>
                </c:pt>
                <c:pt idx="2971">
                  <c:v>69.61999999999999</c:v>
                </c:pt>
                <c:pt idx="2972">
                  <c:v>69.64</c:v>
                </c:pt>
                <c:pt idx="2973">
                  <c:v>69.66</c:v>
                </c:pt>
                <c:pt idx="2974">
                  <c:v>69.679999999999978</c:v>
                </c:pt>
                <c:pt idx="2975">
                  <c:v>69.7</c:v>
                </c:pt>
                <c:pt idx="2976">
                  <c:v>69.72</c:v>
                </c:pt>
                <c:pt idx="2977">
                  <c:v>69.739999999999995</c:v>
                </c:pt>
                <c:pt idx="2978">
                  <c:v>69.760000000000005</c:v>
                </c:pt>
                <c:pt idx="2979">
                  <c:v>69.78</c:v>
                </c:pt>
                <c:pt idx="2980">
                  <c:v>69.8</c:v>
                </c:pt>
                <c:pt idx="2981">
                  <c:v>69.819999999999993</c:v>
                </c:pt>
                <c:pt idx="2982">
                  <c:v>69.84</c:v>
                </c:pt>
                <c:pt idx="2983">
                  <c:v>69.86</c:v>
                </c:pt>
                <c:pt idx="2984">
                  <c:v>69.88</c:v>
                </c:pt>
                <c:pt idx="2985">
                  <c:v>69.900000000000006</c:v>
                </c:pt>
                <c:pt idx="2986">
                  <c:v>69.92</c:v>
                </c:pt>
                <c:pt idx="2987">
                  <c:v>69.940000000000026</c:v>
                </c:pt>
                <c:pt idx="2988">
                  <c:v>69.959999999999994</c:v>
                </c:pt>
                <c:pt idx="2989">
                  <c:v>69.98</c:v>
                </c:pt>
                <c:pt idx="2990">
                  <c:v>70</c:v>
                </c:pt>
                <c:pt idx="2991">
                  <c:v>70.02</c:v>
                </c:pt>
                <c:pt idx="2992">
                  <c:v>70.040000000000006</c:v>
                </c:pt>
                <c:pt idx="2993">
                  <c:v>70.06</c:v>
                </c:pt>
                <c:pt idx="2994">
                  <c:v>70.08</c:v>
                </c:pt>
                <c:pt idx="2995">
                  <c:v>70.099999999999994</c:v>
                </c:pt>
                <c:pt idx="2996">
                  <c:v>70.11999999999999</c:v>
                </c:pt>
                <c:pt idx="2997">
                  <c:v>70.14</c:v>
                </c:pt>
                <c:pt idx="2998">
                  <c:v>70.16</c:v>
                </c:pt>
                <c:pt idx="2999">
                  <c:v>70.179999999999978</c:v>
                </c:pt>
                <c:pt idx="3000">
                  <c:v>70.2</c:v>
                </c:pt>
                <c:pt idx="3001">
                  <c:v>70.22</c:v>
                </c:pt>
                <c:pt idx="3002">
                  <c:v>70.239999999999995</c:v>
                </c:pt>
                <c:pt idx="3003">
                  <c:v>70.260000000000005</c:v>
                </c:pt>
                <c:pt idx="3004">
                  <c:v>70.28</c:v>
                </c:pt>
                <c:pt idx="3005">
                  <c:v>70.3</c:v>
                </c:pt>
                <c:pt idx="3006">
                  <c:v>70.319999999999993</c:v>
                </c:pt>
                <c:pt idx="3007">
                  <c:v>70.34</c:v>
                </c:pt>
                <c:pt idx="3008">
                  <c:v>70.36</c:v>
                </c:pt>
                <c:pt idx="3009">
                  <c:v>70.38</c:v>
                </c:pt>
                <c:pt idx="3010">
                  <c:v>70.400000000000006</c:v>
                </c:pt>
                <c:pt idx="3011">
                  <c:v>70.42</c:v>
                </c:pt>
                <c:pt idx="3012">
                  <c:v>70.440000000000026</c:v>
                </c:pt>
                <c:pt idx="3013">
                  <c:v>70.459999999999994</c:v>
                </c:pt>
                <c:pt idx="3014">
                  <c:v>70.48</c:v>
                </c:pt>
                <c:pt idx="3015">
                  <c:v>70.5</c:v>
                </c:pt>
                <c:pt idx="3016">
                  <c:v>70.52</c:v>
                </c:pt>
                <c:pt idx="3017">
                  <c:v>70.540000000000006</c:v>
                </c:pt>
                <c:pt idx="3018">
                  <c:v>70.56</c:v>
                </c:pt>
                <c:pt idx="3019">
                  <c:v>70.58</c:v>
                </c:pt>
                <c:pt idx="3020">
                  <c:v>70.599999999999994</c:v>
                </c:pt>
                <c:pt idx="3021">
                  <c:v>70.61999999999999</c:v>
                </c:pt>
                <c:pt idx="3022">
                  <c:v>70.64</c:v>
                </c:pt>
                <c:pt idx="3023">
                  <c:v>70.66</c:v>
                </c:pt>
                <c:pt idx="3024">
                  <c:v>70.679999999999978</c:v>
                </c:pt>
                <c:pt idx="3025">
                  <c:v>70.7</c:v>
                </c:pt>
                <c:pt idx="3026">
                  <c:v>70.72</c:v>
                </c:pt>
                <c:pt idx="3027">
                  <c:v>70.739999999999995</c:v>
                </c:pt>
                <c:pt idx="3028">
                  <c:v>70.760000000000005</c:v>
                </c:pt>
                <c:pt idx="3029">
                  <c:v>70.78</c:v>
                </c:pt>
                <c:pt idx="3030">
                  <c:v>70.8</c:v>
                </c:pt>
                <c:pt idx="3031">
                  <c:v>70.819999999999993</c:v>
                </c:pt>
                <c:pt idx="3032">
                  <c:v>70.84</c:v>
                </c:pt>
                <c:pt idx="3033">
                  <c:v>70.86</c:v>
                </c:pt>
                <c:pt idx="3034">
                  <c:v>70.88</c:v>
                </c:pt>
                <c:pt idx="3035">
                  <c:v>70.900000000000006</c:v>
                </c:pt>
                <c:pt idx="3036">
                  <c:v>70.92</c:v>
                </c:pt>
                <c:pt idx="3037">
                  <c:v>70.940000000000026</c:v>
                </c:pt>
                <c:pt idx="3038">
                  <c:v>70.959999999999994</c:v>
                </c:pt>
                <c:pt idx="3039">
                  <c:v>70.98</c:v>
                </c:pt>
                <c:pt idx="3040">
                  <c:v>71</c:v>
                </c:pt>
                <c:pt idx="3041">
                  <c:v>71.02</c:v>
                </c:pt>
                <c:pt idx="3042">
                  <c:v>71.040000000000006</c:v>
                </c:pt>
                <c:pt idx="3043">
                  <c:v>71.06</c:v>
                </c:pt>
                <c:pt idx="3044">
                  <c:v>71.08</c:v>
                </c:pt>
                <c:pt idx="3045">
                  <c:v>71.099999999999994</c:v>
                </c:pt>
                <c:pt idx="3046">
                  <c:v>71.11999999999999</c:v>
                </c:pt>
                <c:pt idx="3047">
                  <c:v>71.14</c:v>
                </c:pt>
                <c:pt idx="3048">
                  <c:v>71.16</c:v>
                </c:pt>
                <c:pt idx="3049">
                  <c:v>71.179999999999978</c:v>
                </c:pt>
                <c:pt idx="3050">
                  <c:v>71.2</c:v>
                </c:pt>
                <c:pt idx="3051">
                  <c:v>71.22</c:v>
                </c:pt>
                <c:pt idx="3052">
                  <c:v>71.239999999999995</c:v>
                </c:pt>
                <c:pt idx="3053">
                  <c:v>71.260000000000005</c:v>
                </c:pt>
                <c:pt idx="3054">
                  <c:v>71.28</c:v>
                </c:pt>
                <c:pt idx="3055">
                  <c:v>71.3</c:v>
                </c:pt>
                <c:pt idx="3056">
                  <c:v>71.319999999999993</c:v>
                </c:pt>
                <c:pt idx="3057">
                  <c:v>71.34</c:v>
                </c:pt>
                <c:pt idx="3058">
                  <c:v>71.36</c:v>
                </c:pt>
                <c:pt idx="3059">
                  <c:v>71.38</c:v>
                </c:pt>
                <c:pt idx="3060">
                  <c:v>71.400000000000006</c:v>
                </c:pt>
                <c:pt idx="3061">
                  <c:v>71.42</c:v>
                </c:pt>
                <c:pt idx="3062">
                  <c:v>71.440000000000026</c:v>
                </c:pt>
                <c:pt idx="3063">
                  <c:v>71.459999999999994</c:v>
                </c:pt>
                <c:pt idx="3064">
                  <c:v>71.48</c:v>
                </c:pt>
                <c:pt idx="3065">
                  <c:v>71.5</c:v>
                </c:pt>
                <c:pt idx="3066">
                  <c:v>71.52</c:v>
                </c:pt>
                <c:pt idx="3067">
                  <c:v>71.540000000000006</c:v>
                </c:pt>
                <c:pt idx="3068">
                  <c:v>71.56</c:v>
                </c:pt>
                <c:pt idx="3069">
                  <c:v>71.58</c:v>
                </c:pt>
                <c:pt idx="3070">
                  <c:v>71.599999999999994</c:v>
                </c:pt>
                <c:pt idx="3071">
                  <c:v>71.61999999999999</c:v>
                </c:pt>
                <c:pt idx="3072">
                  <c:v>71.64</c:v>
                </c:pt>
                <c:pt idx="3073">
                  <c:v>71.66</c:v>
                </c:pt>
                <c:pt idx="3074">
                  <c:v>71.679999999999978</c:v>
                </c:pt>
                <c:pt idx="3075">
                  <c:v>71.7</c:v>
                </c:pt>
                <c:pt idx="3076">
                  <c:v>71.72</c:v>
                </c:pt>
                <c:pt idx="3077">
                  <c:v>71.739999999999995</c:v>
                </c:pt>
                <c:pt idx="3078">
                  <c:v>71.760000000000005</c:v>
                </c:pt>
                <c:pt idx="3079">
                  <c:v>71.78</c:v>
                </c:pt>
                <c:pt idx="3080">
                  <c:v>71.8</c:v>
                </c:pt>
                <c:pt idx="3081">
                  <c:v>71.819999999999993</c:v>
                </c:pt>
                <c:pt idx="3082">
                  <c:v>71.84</c:v>
                </c:pt>
                <c:pt idx="3083">
                  <c:v>71.86</c:v>
                </c:pt>
                <c:pt idx="3084">
                  <c:v>71.88</c:v>
                </c:pt>
                <c:pt idx="3085">
                  <c:v>71.900000000000006</c:v>
                </c:pt>
                <c:pt idx="3086">
                  <c:v>71.92</c:v>
                </c:pt>
                <c:pt idx="3087">
                  <c:v>71.940000000000026</c:v>
                </c:pt>
                <c:pt idx="3088">
                  <c:v>71.959999999999994</c:v>
                </c:pt>
                <c:pt idx="3089">
                  <c:v>71.98</c:v>
                </c:pt>
                <c:pt idx="3090">
                  <c:v>72</c:v>
                </c:pt>
                <c:pt idx="3091">
                  <c:v>72.02</c:v>
                </c:pt>
                <c:pt idx="3092">
                  <c:v>72.040000000000006</c:v>
                </c:pt>
                <c:pt idx="3093">
                  <c:v>72.06</c:v>
                </c:pt>
                <c:pt idx="3094">
                  <c:v>72.08</c:v>
                </c:pt>
                <c:pt idx="3095">
                  <c:v>72.099999999999994</c:v>
                </c:pt>
                <c:pt idx="3096">
                  <c:v>72.11999999999999</c:v>
                </c:pt>
                <c:pt idx="3097">
                  <c:v>72.14</c:v>
                </c:pt>
                <c:pt idx="3098">
                  <c:v>72.16</c:v>
                </c:pt>
                <c:pt idx="3099">
                  <c:v>72.179999999999978</c:v>
                </c:pt>
                <c:pt idx="3100">
                  <c:v>72.2</c:v>
                </c:pt>
                <c:pt idx="3101">
                  <c:v>72.22</c:v>
                </c:pt>
                <c:pt idx="3102">
                  <c:v>72.239999999999995</c:v>
                </c:pt>
                <c:pt idx="3103">
                  <c:v>72.260000000000005</c:v>
                </c:pt>
                <c:pt idx="3104">
                  <c:v>72.28</c:v>
                </c:pt>
                <c:pt idx="3105">
                  <c:v>72.3</c:v>
                </c:pt>
                <c:pt idx="3106">
                  <c:v>72.319999999999993</c:v>
                </c:pt>
                <c:pt idx="3107">
                  <c:v>72.34</c:v>
                </c:pt>
                <c:pt idx="3108">
                  <c:v>72.36</c:v>
                </c:pt>
                <c:pt idx="3109">
                  <c:v>72.38</c:v>
                </c:pt>
                <c:pt idx="3110">
                  <c:v>72.400000000000006</c:v>
                </c:pt>
                <c:pt idx="3111">
                  <c:v>72.42</c:v>
                </c:pt>
                <c:pt idx="3112">
                  <c:v>72.440000000000026</c:v>
                </c:pt>
                <c:pt idx="3113">
                  <c:v>72.459999999999994</c:v>
                </c:pt>
                <c:pt idx="3114">
                  <c:v>72.48</c:v>
                </c:pt>
                <c:pt idx="3115">
                  <c:v>72.5</c:v>
                </c:pt>
                <c:pt idx="3116">
                  <c:v>72.52</c:v>
                </c:pt>
                <c:pt idx="3117">
                  <c:v>72.540000000000006</c:v>
                </c:pt>
                <c:pt idx="3118">
                  <c:v>72.56</c:v>
                </c:pt>
                <c:pt idx="3119">
                  <c:v>72.58</c:v>
                </c:pt>
                <c:pt idx="3120">
                  <c:v>72.599999999999994</c:v>
                </c:pt>
                <c:pt idx="3121">
                  <c:v>72.61999999999999</c:v>
                </c:pt>
                <c:pt idx="3122">
                  <c:v>72.64</c:v>
                </c:pt>
                <c:pt idx="3123">
                  <c:v>72.66</c:v>
                </c:pt>
                <c:pt idx="3124">
                  <c:v>72.679999999999978</c:v>
                </c:pt>
                <c:pt idx="3125">
                  <c:v>72.7</c:v>
                </c:pt>
                <c:pt idx="3126">
                  <c:v>72.72</c:v>
                </c:pt>
                <c:pt idx="3127">
                  <c:v>72.739999999999995</c:v>
                </c:pt>
                <c:pt idx="3128">
                  <c:v>72.760000000000005</c:v>
                </c:pt>
                <c:pt idx="3129">
                  <c:v>72.78</c:v>
                </c:pt>
                <c:pt idx="3130">
                  <c:v>72.8</c:v>
                </c:pt>
                <c:pt idx="3131">
                  <c:v>72.819999999999993</c:v>
                </c:pt>
                <c:pt idx="3132">
                  <c:v>72.84</c:v>
                </c:pt>
                <c:pt idx="3133">
                  <c:v>72.86</c:v>
                </c:pt>
                <c:pt idx="3134">
                  <c:v>72.88</c:v>
                </c:pt>
                <c:pt idx="3135">
                  <c:v>72.900000000000006</c:v>
                </c:pt>
                <c:pt idx="3136">
                  <c:v>72.92</c:v>
                </c:pt>
                <c:pt idx="3137">
                  <c:v>72.940000000000026</c:v>
                </c:pt>
                <c:pt idx="3138">
                  <c:v>72.959999999999994</c:v>
                </c:pt>
                <c:pt idx="3139">
                  <c:v>72.98</c:v>
                </c:pt>
                <c:pt idx="3140">
                  <c:v>73</c:v>
                </c:pt>
                <c:pt idx="3141">
                  <c:v>73.02</c:v>
                </c:pt>
                <c:pt idx="3142">
                  <c:v>73.040000000000006</c:v>
                </c:pt>
                <c:pt idx="3143">
                  <c:v>73.06</c:v>
                </c:pt>
                <c:pt idx="3144">
                  <c:v>73.08</c:v>
                </c:pt>
                <c:pt idx="3145">
                  <c:v>73.099999999999994</c:v>
                </c:pt>
                <c:pt idx="3146">
                  <c:v>73.11999999999999</c:v>
                </c:pt>
                <c:pt idx="3147">
                  <c:v>73.14</c:v>
                </c:pt>
                <c:pt idx="3148">
                  <c:v>73.16</c:v>
                </c:pt>
                <c:pt idx="3149">
                  <c:v>73.179999999999978</c:v>
                </c:pt>
                <c:pt idx="3150">
                  <c:v>73.2</c:v>
                </c:pt>
                <c:pt idx="3151">
                  <c:v>73.22</c:v>
                </c:pt>
                <c:pt idx="3152">
                  <c:v>73.239999999999995</c:v>
                </c:pt>
                <c:pt idx="3153">
                  <c:v>73.260000000000005</c:v>
                </c:pt>
                <c:pt idx="3154">
                  <c:v>73.28</c:v>
                </c:pt>
                <c:pt idx="3155">
                  <c:v>73.3</c:v>
                </c:pt>
                <c:pt idx="3156">
                  <c:v>73.319999999999993</c:v>
                </c:pt>
                <c:pt idx="3157">
                  <c:v>73.34</c:v>
                </c:pt>
                <c:pt idx="3158">
                  <c:v>73.36</c:v>
                </c:pt>
                <c:pt idx="3159">
                  <c:v>73.38</c:v>
                </c:pt>
                <c:pt idx="3160">
                  <c:v>73.400000000000006</c:v>
                </c:pt>
                <c:pt idx="3161">
                  <c:v>73.42</c:v>
                </c:pt>
                <c:pt idx="3162">
                  <c:v>73.440000000000026</c:v>
                </c:pt>
                <c:pt idx="3163">
                  <c:v>73.459999999999994</c:v>
                </c:pt>
                <c:pt idx="3164">
                  <c:v>73.48</c:v>
                </c:pt>
                <c:pt idx="3165">
                  <c:v>73.5</c:v>
                </c:pt>
                <c:pt idx="3166">
                  <c:v>73.52</c:v>
                </c:pt>
                <c:pt idx="3167">
                  <c:v>73.540000000000006</c:v>
                </c:pt>
                <c:pt idx="3168">
                  <c:v>73.56</c:v>
                </c:pt>
                <c:pt idx="3169">
                  <c:v>73.58</c:v>
                </c:pt>
                <c:pt idx="3170">
                  <c:v>73.599999999999994</c:v>
                </c:pt>
                <c:pt idx="3171">
                  <c:v>73.61999999999999</c:v>
                </c:pt>
                <c:pt idx="3172">
                  <c:v>73.64</c:v>
                </c:pt>
                <c:pt idx="3173">
                  <c:v>73.66</c:v>
                </c:pt>
                <c:pt idx="3174">
                  <c:v>73.679999999999978</c:v>
                </c:pt>
                <c:pt idx="3175">
                  <c:v>73.7</c:v>
                </c:pt>
                <c:pt idx="3176">
                  <c:v>73.72</c:v>
                </c:pt>
                <c:pt idx="3177">
                  <c:v>73.739999999999995</c:v>
                </c:pt>
                <c:pt idx="3178">
                  <c:v>73.760000000000005</c:v>
                </c:pt>
                <c:pt idx="3179">
                  <c:v>73.78</c:v>
                </c:pt>
                <c:pt idx="3180">
                  <c:v>73.8</c:v>
                </c:pt>
                <c:pt idx="3181">
                  <c:v>73.819999999999993</c:v>
                </c:pt>
                <c:pt idx="3182">
                  <c:v>73.84</c:v>
                </c:pt>
                <c:pt idx="3183">
                  <c:v>73.86</c:v>
                </c:pt>
                <c:pt idx="3184">
                  <c:v>73.88</c:v>
                </c:pt>
                <c:pt idx="3185">
                  <c:v>73.900000000000006</c:v>
                </c:pt>
                <c:pt idx="3186">
                  <c:v>73.92</c:v>
                </c:pt>
                <c:pt idx="3187">
                  <c:v>73.940000000000026</c:v>
                </c:pt>
                <c:pt idx="3188">
                  <c:v>73.959999999999994</c:v>
                </c:pt>
                <c:pt idx="3189">
                  <c:v>73.98</c:v>
                </c:pt>
                <c:pt idx="3190">
                  <c:v>74</c:v>
                </c:pt>
                <c:pt idx="3191">
                  <c:v>74.02</c:v>
                </c:pt>
                <c:pt idx="3192">
                  <c:v>74.040000000000006</c:v>
                </c:pt>
                <c:pt idx="3193">
                  <c:v>74.06</c:v>
                </c:pt>
                <c:pt idx="3194">
                  <c:v>74.08</c:v>
                </c:pt>
                <c:pt idx="3195">
                  <c:v>74.099999999999994</c:v>
                </c:pt>
                <c:pt idx="3196">
                  <c:v>74.11999999999999</c:v>
                </c:pt>
                <c:pt idx="3197">
                  <c:v>74.14</c:v>
                </c:pt>
                <c:pt idx="3198">
                  <c:v>74.16</c:v>
                </c:pt>
                <c:pt idx="3199">
                  <c:v>74.179999999999978</c:v>
                </c:pt>
                <c:pt idx="3200">
                  <c:v>74.2</c:v>
                </c:pt>
                <c:pt idx="3201">
                  <c:v>74.22</c:v>
                </c:pt>
                <c:pt idx="3202">
                  <c:v>74.239999999999995</c:v>
                </c:pt>
                <c:pt idx="3203">
                  <c:v>74.260000000000005</c:v>
                </c:pt>
                <c:pt idx="3204">
                  <c:v>74.28</c:v>
                </c:pt>
                <c:pt idx="3205">
                  <c:v>74.3</c:v>
                </c:pt>
                <c:pt idx="3206">
                  <c:v>74.319999999999993</c:v>
                </c:pt>
                <c:pt idx="3207">
                  <c:v>74.34</c:v>
                </c:pt>
                <c:pt idx="3208">
                  <c:v>74.36</c:v>
                </c:pt>
                <c:pt idx="3209">
                  <c:v>74.38</c:v>
                </c:pt>
                <c:pt idx="3210">
                  <c:v>74.400000000000006</c:v>
                </c:pt>
                <c:pt idx="3211">
                  <c:v>74.42</c:v>
                </c:pt>
                <c:pt idx="3212">
                  <c:v>74.440000000000026</c:v>
                </c:pt>
                <c:pt idx="3213">
                  <c:v>74.459999999999994</c:v>
                </c:pt>
                <c:pt idx="3214">
                  <c:v>74.48</c:v>
                </c:pt>
                <c:pt idx="3215">
                  <c:v>74.5</c:v>
                </c:pt>
                <c:pt idx="3216">
                  <c:v>74.52</c:v>
                </c:pt>
                <c:pt idx="3217">
                  <c:v>74.540000000000006</c:v>
                </c:pt>
                <c:pt idx="3218">
                  <c:v>74.56</c:v>
                </c:pt>
                <c:pt idx="3219">
                  <c:v>74.58</c:v>
                </c:pt>
                <c:pt idx="3220">
                  <c:v>74.599999999999994</c:v>
                </c:pt>
                <c:pt idx="3221">
                  <c:v>74.61999999999999</c:v>
                </c:pt>
                <c:pt idx="3222">
                  <c:v>74.64</c:v>
                </c:pt>
                <c:pt idx="3223">
                  <c:v>74.66</c:v>
                </c:pt>
                <c:pt idx="3224">
                  <c:v>74.679999999999978</c:v>
                </c:pt>
                <c:pt idx="3225">
                  <c:v>74.7</c:v>
                </c:pt>
                <c:pt idx="3226">
                  <c:v>74.72</c:v>
                </c:pt>
                <c:pt idx="3227">
                  <c:v>74.739999999999995</c:v>
                </c:pt>
                <c:pt idx="3228">
                  <c:v>74.760000000000005</c:v>
                </c:pt>
                <c:pt idx="3229">
                  <c:v>74.78</c:v>
                </c:pt>
                <c:pt idx="3230">
                  <c:v>74.8</c:v>
                </c:pt>
                <c:pt idx="3231">
                  <c:v>74.819999999999993</c:v>
                </c:pt>
                <c:pt idx="3232">
                  <c:v>74.84</c:v>
                </c:pt>
                <c:pt idx="3233">
                  <c:v>74.86</c:v>
                </c:pt>
                <c:pt idx="3234">
                  <c:v>74.88</c:v>
                </c:pt>
                <c:pt idx="3235">
                  <c:v>74.900000000000006</c:v>
                </c:pt>
                <c:pt idx="3236">
                  <c:v>74.92</c:v>
                </c:pt>
                <c:pt idx="3237">
                  <c:v>74.940000000000026</c:v>
                </c:pt>
                <c:pt idx="3238">
                  <c:v>74.959999999999994</c:v>
                </c:pt>
                <c:pt idx="3239">
                  <c:v>74.98</c:v>
                </c:pt>
                <c:pt idx="3240">
                  <c:v>75</c:v>
                </c:pt>
                <c:pt idx="3241">
                  <c:v>75.02</c:v>
                </c:pt>
                <c:pt idx="3242">
                  <c:v>75.040000000000006</c:v>
                </c:pt>
                <c:pt idx="3243">
                  <c:v>75.06</c:v>
                </c:pt>
                <c:pt idx="3244">
                  <c:v>75.08</c:v>
                </c:pt>
                <c:pt idx="3245">
                  <c:v>75.099999999999994</c:v>
                </c:pt>
                <c:pt idx="3246">
                  <c:v>75.11999999999999</c:v>
                </c:pt>
                <c:pt idx="3247">
                  <c:v>75.14</c:v>
                </c:pt>
                <c:pt idx="3248">
                  <c:v>75.16</c:v>
                </c:pt>
                <c:pt idx="3249">
                  <c:v>75.179999999999978</c:v>
                </c:pt>
                <c:pt idx="3250">
                  <c:v>75.2</c:v>
                </c:pt>
                <c:pt idx="3251">
                  <c:v>75.22</c:v>
                </c:pt>
                <c:pt idx="3252">
                  <c:v>75.239999999999995</c:v>
                </c:pt>
                <c:pt idx="3253">
                  <c:v>75.260000000000005</c:v>
                </c:pt>
                <c:pt idx="3254">
                  <c:v>75.28</c:v>
                </c:pt>
                <c:pt idx="3255">
                  <c:v>75.3</c:v>
                </c:pt>
                <c:pt idx="3256">
                  <c:v>75.319999999999993</c:v>
                </c:pt>
                <c:pt idx="3257">
                  <c:v>75.34</c:v>
                </c:pt>
                <c:pt idx="3258">
                  <c:v>75.36</c:v>
                </c:pt>
                <c:pt idx="3259">
                  <c:v>75.38</c:v>
                </c:pt>
                <c:pt idx="3260">
                  <c:v>75.400000000000006</c:v>
                </c:pt>
                <c:pt idx="3261">
                  <c:v>75.42</c:v>
                </c:pt>
                <c:pt idx="3262">
                  <c:v>75.440000000000026</c:v>
                </c:pt>
                <c:pt idx="3263">
                  <c:v>75.459999999999994</c:v>
                </c:pt>
                <c:pt idx="3264">
                  <c:v>75.48</c:v>
                </c:pt>
                <c:pt idx="3265">
                  <c:v>75.5</c:v>
                </c:pt>
                <c:pt idx="3266">
                  <c:v>75.52</c:v>
                </c:pt>
                <c:pt idx="3267">
                  <c:v>75.540000000000006</c:v>
                </c:pt>
                <c:pt idx="3268">
                  <c:v>75.56</c:v>
                </c:pt>
                <c:pt idx="3269">
                  <c:v>75.58</c:v>
                </c:pt>
                <c:pt idx="3270">
                  <c:v>75.599999999999994</c:v>
                </c:pt>
                <c:pt idx="3271">
                  <c:v>75.61999999999999</c:v>
                </c:pt>
                <c:pt idx="3272">
                  <c:v>75.64</c:v>
                </c:pt>
                <c:pt idx="3273">
                  <c:v>75.66</c:v>
                </c:pt>
                <c:pt idx="3274">
                  <c:v>75.679999999999978</c:v>
                </c:pt>
                <c:pt idx="3275">
                  <c:v>75.7</c:v>
                </c:pt>
                <c:pt idx="3276">
                  <c:v>75.72</c:v>
                </c:pt>
                <c:pt idx="3277">
                  <c:v>75.739999999999995</c:v>
                </c:pt>
                <c:pt idx="3278">
                  <c:v>75.760000000000005</c:v>
                </c:pt>
                <c:pt idx="3279">
                  <c:v>75.78</c:v>
                </c:pt>
                <c:pt idx="3280">
                  <c:v>75.8</c:v>
                </c:pt>
                <c:pt idx="3281">
                  <c:v>75.819999999999993</c:v>
                </c:pt>
                <c:pt idx="3282">
                  <c:v>75.84</c:v>
                </c:pt>
                <c:pt idx="3283">
                  <c:v>75.86</c:v>
                </c:pt>
                <c:pt idx="3284">
                  <c:v>75.88</c:v>
                </c:pt>
                <c:pt idx="3285">
                  <c:v>75.900000000000006</c:v>
                </c:pt>
                <c:pt idx="3286">
                  <c:v>75.92</c:v>
                </c:pt>
                <c:pt idx="3287">
                  <c:v>75.940000000000026</c:v>
                </c:pt>
                <c:pt idx="3288">
                  <c:v>75.959999999999994</c:v>
                </c:pt>
                <c:pt idx="3289">
                  <c:v>75.98</c:v>
                </c:pt>
                <c:pt idx="3290">
                  <c:v>76</c:v>
                </c:pt>
                <c:pt idx="3291">
                  <c:v>76.02</c:v>
                </c:pt>
                <c:pt idx="3292">
                  <c:v>76.040000000000006</c:v>
                </c:pt>
                <c:pt idx="3293">
                  <c:v>76.06</c:v>
                </c:pt>
                <c:pt idx="3294">
                  <c:v>76.08</c:v>
                </c:pt>
                <c:pt idx="3295">
                  <c:v>76.099999999999994</c:v>
                </c:pt>
                <c:pt idx="3296">
                  <c:v>76.11999999999999</c:v>
                </c:pt>
                <c:pt idx="3297">
                  <c:v>76.14</c:v>
                </c:pt>
                <c:pt idx="3298">
                  <c:v>76.16</c:v>
                </c:pt>
                <c:pt idx="3299">
                  <c:v>76.179999999999978</c:v>
                </c:pt>
                <c:pt idx="3300">
                  <c:v>76.2</c:v>
                </c:pt>
                <c:pt idx="3301">
                  <c:v>76.22</c:v>
                </c:pt>
                <c:pt idx="3302">
                  <c:v>76.239999999999995</c:v>
                </c:pt>
                <c:pt idx="3303">
                  <c:v>76.260000000000005</c:v>
                </c:pt>
                <c:pt idx="3304">
                  <c:v>76.28</c:v>
                </c:pt>
                <c:pt idx="3305">
                  <c:v>76.3</c:v>
                </c:pt>
                <c:pt idx="3306">
                  <c:v>76.319999999999993</c:v>
                </c:pt>
                <c:pt idx="3307">
                  <c:v>76.34</c:v>
                </c:pt>
                <c:pt idx="3308">
                  <c:v>76.36</c:v>
                </c:pt>
                <c:pt idx="3309">
                  <c:v>76.38</c:v>
                </c:pt>
                <c:pt idx="3310">
                  <c:v>76.400000000000006</c:v>
                </c:pt>
                <c:pt idx="3311">
                  <c:v>76.42</c:v>
                </c:pt>
                <c:pt idx="3312">
                  <c:v>76.440000000000026</c:v>
                </c:pt>
                <c:pt idx="3313">
                  <c:v>76.459999999999994</c:v>
                </c:pt>
                <c:pt idx="3314">
                  <c:v>76.48</c:v>
                </c:pt>
                <c:pt idx="3315">
                  <c:v>76.5</c:v>
                </c:pt>
                <c:pt idx="3316">
                  <c:v>76.52</c:v>
                </c:pt>
                <c:pt idx="3317">
                  <c:v>76.540000000000006</c:v>
                </c:pt>
                <c:pt idx="3318">
                  <c:v>76.56</c:v>
                </c:pt>
                <c:pt idx="3319">
                  <c:v>76.58</c:v>
                </c:pt>
                <c:pt idx="3320">
                  <c:v>76.599999999999994</c:v>
                </c:pt>
                <c:pt idx="3321">
                  <c:v>76.61999999999999</c:v>
                </c:pt>
                <c:pt idx="3322">
                  <c:v>76.64</c:v>
                </c:pt>
                <c:pt idx="3323">
                  <c:v>76.66</c:v>
                </c:pt>
                <c:pt idx="3324">
                  <c:v>76.679999999999978</c:v>
                </c:pt>
                <c:pt idx="3325">
                  <c:v>76.7</c:v>
                </c:pt>
                <c:pt idx="3326">
                  <c:v>76.72</c:v>
                </c:pt>
                <c:pt idx="3327">
                  <c:v>76.739999999999995</c:v>
                </c:pt>
                <c:pt idx="3328">
                  <c:v>76.760000000000005</c:v>
                </c:pt>
                <c:pt idx="3329">
                  <c:v>76.78</c:v>
                </c:pt>
                <c:pt idx="3330">
                  <c:v>76.8</c:v>
                </c:pt>
                <c:pt idx="3331">
                  <c:v>76.819999999999993</c:v>
                </c:pt>
                <c:pt idx="3332">
                  <c:v>76.84</c:v>
                </c:pt>
                <c:pt idx="3333">
                  <c:v>76.86</c:v>
                </c:pt>
                <c:pt idx="3334">
                  <c:v>76.88</c:v>
                </c:pt>
                <c:pt idx="3335">
                  <c:v>76.900000000000006</c:v>
                </c:pt>
                <c:pt idx="3336">
                  <c:v>76.92</c:v>
                </c:pt>
                <c:pt idx="3337">
                  <c:v>76.940000000000026</c:v>
                </c:pt>
                <c:pt idx="3338">
                  <c:v>76.959999999999994</c:v>
                </c:pt>
                <c:pt idx="3339">
                  <c:v>76.98</c:v>
                </c:pt>
                <c:pt idx="3340">
                  <c:v>77</c:v>
                </c:pt>
                <c:pt idx="3341">
                  <c:v>77.02</c:v>
                </c:pt>
                <c:pt idx="3342">
                  <c:v>77.040000000000006</c:v>
                </c:pt>
                <c:pt idx="3343">
                  <c:v>77.06</c:v>
                </c:pt>
                <c:pt idx="3344">
                  <c:v>77.08</c:v>
                </c:pt>
                <c:pt idx="3345">
                  <c:v>77.099999999999994</c:v>
                </c:pt>
                <c:pt idx="3346">
                  <c:v>77.11999999999999</c:v>
                </c:pt>
                <c:pt idx="3347">
                  <c:v>77.14</c:v>
                </c:pt>
                <c:pt idx="3348">
                  <c:v>77.16</c:v>
                </c:pt>
                <c:pt idx="3349">
                  <c:v>77.179999999999978</c:v>
                </c:pt>
                <c:pt idx="3350">
                  <c:v>77.2</c:v>
                </c:pt>
                <c:pt idx="3351">
                  <c:v>77.22</c:v>
                </c:pt>
                <c:pt idx="3352">
                  <c:v>77.239999999999995</c:v>
                </c:pt>
                <c:pt idx="3353">
                  <c:v>77.260000000000005</c:v>
                </c:pt>
                <c:pt idx="3354">
                  <c:v>77.28</c:v>
                </c:pt>
                <c:pt idx="3355">
                  <c:v>77.3</c:v>
                </c:pt>
                <c:pt idx="3356">
                  <c:v>77.319999999999993</c:v>
                </c:pt>
                <c:pt idx="3357">
                  <c:v>77.34</c:v>
                </c:pt>
                <c:pt idx="3358">
                  <c:v>77.36</c:v>
                </c:pt>
                <c:pt idx="3359">
                  <c:v>77.38</c:v>
                </c:pt>
                <c:pt idx="3360">
                  <c:v>77.400000000000006</c:v>
                </c:pt>
                <c:pt idx="3361">
                  <c:v>77.42</c:v>
                </c:pt>
                <c:pt idx="3362">
                  <c:v>77.440000000000026</c:v>
                </c:pt>
                <c:pt idx="3363">
                  <c:v>77.459999999999994</c:v>
                </c:pt>
                <c:pt idx="3364">
                  <c:v>77.48</c:v>
                </c:pt>
                <c:pt idx="3365">
                  <c:v>77.5</c:v>
                </c:pt>
                <c:pt idx="3366">
                  <c:v>77.52</c:v>
                </c:pt>
                <c:pt idx="3367">
                  <c:v>77.540000000000006</c:v>
                </c:pt>
                <c:pt idx="3368">
                  <c:v>77.56</c:v>
                </c:pt>
                <c:pt idx="3369">
                  <c:v>77.58</c:v>
                </c:pt>
                <c:pt idx="3370">
                  <c:v>77.599999999999994</c:v>
                </c:pt>
                <c:pt idx="3371">
                  <c:v>77.61999999999999</c:v>
                </c:pt>
                <c:pt idx="3372">
                  <c:v>77.64</c:v>
                </c:pt>
                <c:pt idx="3373">
                  <c:v>77.66</c:v>
                </c:pt>
                <c:pt idx="3374">
                  <c:v>77.679999999999978</c:v>
                </c:pt>
                <c:pt idx="3375">
                  <c:v>77.7</c:v>
                </c:pt>
                <c:pt idx="3376">
                  <c:v>77.72</c:v>
                </c:pt>
                <c:pt idx="3377">
                  <c:v>77.739999999999995</c:v>
                </c:pt>
                <c:pt idx="3378">
                  <c:v>77.760000000000005</c:v>
                </c:pt>
                <c:pt idx="3379">
                  <c:v>77.78</c:v>
                </c:pt>
                <c:pt idx="3380">
                  <c:v>77.8</c:v>
                </c:pt>
                <c:pt idx="3381">
                  <c:v>77.819999999999993</c:v>
                </c:pt>
                <c:pt idx="3382">
                  <c:v>77.84</c:v>
                </c:pt>
                <c:pt idx="3383">
                  <c:v>77.86</c:v>
                </c:pt>
                <c:pt idx="3384">
                  <c:v>77.88</c:v>
                </c:pt>
                <c:pt idx="3385">
                  <c:v>77.900000000000006</c:v>
                </c:pt>
                <c:pt idx="3386">
                  <c:v>77.92</c:v>
                </c:pt>
                <c:pt idx="3387">
                  <c:v>77.940000000000026</c:v>
                </c:pt>
                <c:pt idx="3388">
                  <c:v>77.959999999999994</c:v>
                </c:pt>
                <c:pt idx="3389">
                  <c:v>77.98</c:v>
                </c:pt>
                <c:pt idx="3390">
                  <c:v>78</c:v>
                </c:pt>
                <c:pt idx="3391">
                  <c:v>78.02</c:v>
                </c:pt>
                <c:pt idx="3392">
                  <c:v>78.040000000000006</c:v>
                </c:pt>
                <c:pt idx="3393">
                  <c:v>78.06</c:v>
                </c:pt>
                <c:pt idx="3394">
                  <c:v>78.08</c:v>
                </c:pt>
                <c:pt idx="3395">
                  <c:v>78.099999999999994</c:v>
                </c:pt>
                <c:pt idx="3396">
                  <c:v>78.11999999999999</c:v>
                </c:pt>
                <c:pt idx="3397">
                  <c:v>78.14</c:v>
                </c:pt>
                <c:pt idx="3398">
                  <c:v>78.16</c:v>
                </c:pt>
                <c:pt idx="3399">
                  <c:v>78.179999999999978</c:v>
                </c:pt>
                <c:pt idx="3400">
                  <c:v>78.2</c:v>
                </c:pt>
                <c:pt idx="3401">
                  <c:v>78.22</c:v>
                </c:pt>
                <c:pt idx="3402">
                  <c:v>78.239999999999995</c:v>
                </c:pt>
                <c:pt idx="3403">
                  <c:v>78.260000000000005</c:v>
                </c:pt>
                <c:pt idx="3404">
                  <c:v>78.28</c:v>
                </c:pt>
                <c:pt idx="3405">
                  <c:v>78.3</c:v>
                </c:pt>
                <c:pt idx="3406">
                  <c:v>78.319999999999993</c:v>
                </c:pt>
                <c:pt idx="3407">
                  <c:v>78.34</c:v>
                </c:pt>
                <c:pt idx="3408">
                  <c:v>78.36</c:v>
                </c:pt>
                <c:pt idx="3409">
                  <c:v>78.38</c:v>
                </c:pt>
                <c:pt idx="3410">
                  <c:v>78.400000000000006</c:v>
                </c:pt>
                <c:pt idx="3411">
                  <c:v>78.42</c:v>
                </c:pt>
                <c:pt idx="3412">
                  <c:v>78.440000000000026</c:v>
                </c:pt>
                <c:pt idx="3413">
                  <c:v>78.459999999999994</c:v>
                </c:pt>
                <c:pt idx="3414">
                  <c:v>78.48</c:v>
                </c:pt>
                <c:pt idx="3415">
                  <c:v>78.5</c:v>
                </c:pt>
                <c:pt idx="3416">
                  <c:v>78.52</c:v>
                </c:pt>
                <c:pt idx="3417">
                  <c:v>78.540000000000006</c:v>
                </c:pt>
                <c:pt idx="3418">
                  <c:v>78.56</c:v>
                </c:pt>
                <c:pt idx="3419">
                  <c:v>78.58</c:v>
                </c:pt>
                <c:pt idx="3420">
                  <c:v>78.599999999999994</c:v>
                </c:pt>
                <c:pt idx="3421">
                  <c:v>78.61999999999999</c:v>
                </c:pt>
                <c:pt idx="3422">
                  <c:v>78.64</c:v>
                </c:pt>
                <c:pt idx="3423">
                  <c:v>78.66</c:v>
                </c:pt>
                <c:pt idx="3424">
                  <c:v>78.679999999999978</c:v>
                </c:pt>
                <c:pt idx="3425">
                  <c:v>78.7</c:v>
                </c:pt>
                <c:pt idx="3426">
                  <c:v>78.72</c:v>
                </c:pt>
                <c:pt idx="3427">
                  <c:v>78.739999999999995</c:v>
                </c:pt>
                <c:pt idx="3428">
                  <c:v>78.760000000000005</c:v>
                </c:pt>
                <c:pt idx="3429">
                  <c:v>78.78</c:v>
                </c:pt>
                <c:pt idx="3430">
                  <c:v>78.8</c:v>
                </c:pt>
                <c:pt idx="3431">
                  <c:v>78.819999999999993</c:v>
                </c:pt>
                <c:pt idx="3432">
                  <c:v>78.84</c:v>
                </c:pt>
                <c:pt idx="3433">
                  <c:v>78.86</c:v>
                </c:pt>
                <c:pt idx="3434">
                  <c:v>78.88</c:v>
                </c:pt>
                <c:pt idx="3435">
                  <c:v>78.900000000000006</c:v>
                </c:pt>
                <c:pt idx="3436">
                  <c:v>78.92</c:v>
                </c:pt>
                <c:pt idx="3437">
                  <c:v>78.940000000000026</c:v>
                </c:pt>
                <c:pt idx="3438">
                  <c:v>78.959999999999994</c:v>
                </c:pt>
                <c:pt idx="3439">
                  <c:v>78.98</c:v>
                </c:pt>
                <c:pt idx="3440">
                  <c:v>79</c:v>
                </c:pt>
                <c:pt idx="3441">
                  <c:v>79.02</c:v>
                </c:pt>
                <c:pt idx="3442">
                  <c:v>79.040000000000006</c:v>
                </c:pt>
                <c:pt idx="3443">
                  <c:v>79.06</c:v>
                </c:pt>
                <c:pt idx="3444">
                  <c:v>79.08</c:v>
                </c:pt>
                <c:pt idx="3445">
                  <c:v>79.099999999999994</c:v>
                </c:pt>
                <c:pt idx="3446">
                  <c:v>79.11999999999999</c:v>
                </c:pt>
                <c:pt idx="3447">
                  <c:v>79.14</c:v>
                </c:pt>
                <c:pt idx="3448">
                  <c:v>79.16</c:v>
                </c:pt>
                <c:pt idx="3449">
                  <c:v>79.179999999999978</c:v>
                </c:pt>
                <c:pt idx="3450">
                  <c:v>79.2</c:v>
                </c:pt>
                <c:pt idx="3451">
                  <c:v>79.22</c:v>
                </c:pt>
                <c:pt idx="3452">
                  <c:v>79.239999999999995</c:v>
                </c:pt>
                <c:pt idx="3453">
                  <c:v>79.260000000000005</c:v>
                </c:pt>
                <c:pt idx="3454">
                  <c:v>79.28</c:v>
                </c:pt>
                <c:pt idx="3455">
                  <c:v>79.3</c:v>
                </c:pt>
                <c:pt idx="3456">
                  <c:v>79.319999999999993</c:v>
                </c:pt>
                <c:pt idx="3457">
                  <c:v>79.34</c:v>
                </c:pt>
                <c:pt idx="3458">
                  <c:v>79.36</c:v>
                </c:pt>
                <c:pt idx="3459">
                  <c:v>79.38</c:v>
                </c:pt>
                <c:pt idx="3460">
                  <c:v>79.400000000000006</c:v>
                </c:pt>
                <c:pt idx="3461">
                  <c:v>79.42</c:v>
                </c:pt>
                <c:pt idx="3462">
                  <c:v>79.440000000000026</c:v>
                </c:pt>
                <c:pt idx="3463">
                  <c:v>79.459999999999994</c:v>
                </c:pt>
                <c:pt idx="3464">
                  <c:v>79.48</c:v>
                </c:pt>
                <c:pt idx="3465">
                  <c:v>79.5</c:v>
                </c:pt>
                <c:pt idx="3466">
                  <c:v>79.52</c:v>
                </c:pt>
                <c:pt idx="3467">
                  <c:v>79.540000000000006</c:v>
                </c:pt>
                <c:pt idx="3468">
                  <c:v>79.56</c:v>
                </c:pt>
                <c:pt idx="3469">
                  <c:v>79.58</c:v>
                </c:pt>
                <c:pt idx="3470">
                  <c:v>79.599999999999994</c:v>
                </c:pt>
                <c:pt idx="3471">
                  <c:v>79.61999999999999</c:v>
                </c:pt>
                <c:pt idx="3472">
                  <c:v>79.64</c:v>
                </c:pt>
                <c:pt idx="3473">
                  <c:v>79.66</c:v>
                </c:pt>
                <c:pt idx="3474">
                  <c:v>79.679999999999978</c:v>
                </c:pt>
                <c:pt idx="3475">
                  <c:v>79.7</c:v>
                </c:pt>
                <c:pt idx="3476">
                  <c:v>79.72</c:v>
                </c:pt>
                <c:pt idx="3477">
                  <c:v>79.739999999999995</c:v>
                </c:pt>
                <c:pt idx="3478">
                  <c:v>79.760000000000005</c:v>
                </c:pt>
                <c:pt idx="3479">
                  <c:v>79.78</c:v>
                </c:pt>
                <c:pt idx="3480">
                  <c:v>79.8</c:v>
                </c:pt>
                <c:pt idx="3481">
                  <c:v>79.819999999999993</c:v>
                </c:pt>
                <c:pt idx="3482">
                  <c:v>79.84</c:v>
                </c:pt>
                <c:pt idx="3483">
                  <c:v>79.86</c:v>
                </c:pt>
                <c:pt idx="3484">
                  <c:v>79.88</c:v>
                </c:pt>
                <c:pt idx="3485">
                  <c:v>79.900000000000006</c:v>
                </c:pt>
                <c:pt idx="3486">
                  <c:v>79.92</c:v>
                </c:pt>
                <c:pt idx="3487">
                  <c:v>79.940000000000026</c:v>
                </c:pt>
                <c:pt idx="3488">
                  <c:v>79.959999999999994</c:v>
                </c:pt>
                <c:pt idx="3489">
                  <c:v>79.98</c:v>
                </c:pt>
                <c:pt idx="3490">
                  <c:v>80</c:v>
                </c:pt>
                <c:pt idx="3491">
                  <c:v>80.02</c:v>
                </c:pt>
                <c:pt idx="3492">
                  <c:v>80.040000000000006</c:v>
                </c:pt>
                <c:pt idx="3493">
                  <c:v>80.06</c:v>
                </c:pt>
                <c:pt idx="3494">
                  <c:v>80.08</c:v>
                </c:pt>
                <c:pt idx="3495">
                  <c:v>80.099999999999994</c:v>
                </c:pt>
                <c:pt idx="3496">
                  <c:v>80.11999999999999</c:v>
                </c:pt>
                <c:pt idx="3497">
                  <c:v>80.14</c:v>
                </c:pt>
                <c:pt idx="3498">
                  <c:v>80.16</c:v>
                </c:pt>
                <c:pt idx="3499">
                  <c:v>80.179999999999978</c:v>
                </c:pt>
                <c:pt idx="3500">
                  <c:v>80.2</c:v>
                </c:pt>
                <c:pt idx="3501">
                  <c:v>80.22</c:v>
                </c:pt>
                <c:pt idx="3502">
                  <c:v>80.239999999999995</c:v>
                </c:pt>
                <c:pt idx="3503">
                  <c:v>80.260000000000005</c:v>
                </c:pt>
                <c:pt idx="3504">
                  <c:v>80.28</c:v>
                </c:pt>
                <c:pt idx="3505">
                  <c:v>80.3</c:v>
                </c:pt>
                <c:pt idx="3506">
                  <c:v>80.319999999999993</c:v>
                </c:pt>
                <c:pt idx="3507">
                  <c:v>80.34</c:v>
                </c:pt>
                <c:pt idx="3508">
                  <c:v>80.36</c:v>
                </c:pt>
                <c:pt idx="3509">
                  <c:v>80.38</c:v>
                </c:pt>
                <c:pt idx="3510">
                  <c:v>80.400000000000006</c:v>
                </c:pt>
                <c:pt idx="3511">
                  <c:v>80.42</c:v>
                </c:pt>
                <c:pt idx="3512">
                  <c:v>80.440000000000026</c:v>
                </c:pt>
                <c:pt idx="3513">
                  <c:v>80.459999999999994</c:v>
                </c:pt>
                <c:pt idx="3514">
                  <c:v>80.48</c:v>
                </c:pt>
                <c:pt idx="3515">
                  <c:v>80.5</c:v>
                </c:pt>
                <c:pt idx="3516">
                  <c:v>80.52</c:v>
                </c:pt>
                <c:pt idx="3517">
                  <c:v>80.540000000000006</c:v>
                </c:pt>
                <c:pt idx="3518">
                  <c:v>80.56</c:v>
                </c:pt>
                <c:pt idx="3519">
                  <c:v>80.58</c:v>
                </c:pt>
                <c:pt idx="3520">
                  <c:v>80.599999999999994</c:v>
                </c:pt>
                <c:pt idx="3521">
                  <c:v>80.61999999999999</c:v>
                </c:pt>
                <c:pt idx="3522">
                  <c:v>80.64</c:v>
                </c:pt>
                <c:pt idx="3523">
                  <c:v>80.66</c:v>
                </c:pt>
                <c:pt idx="3524">
                  <c:v>80.679999999999978</c:v>
                </c:pt>
                <c:pt idx="3525">
                  <c:v>80.7</c:v>
                </c:pt>
                <c:pt idx="3526">
                  <c:v>80.72</c:v>
                </c:pt>
                <c:pt idx="3527">
                  <c:v>80.739999999999995</c:v>
                </c:pt>
                <c:pt idx="3528">
                  <c:v>80.760000000000005</c:v>
                </c:pt>
                <c:pt idx="3529">
                  <c:v>80.78</c:v>
                </c:pt>
                <c:pt idx="3530">
                  <c:v>80.8</c:v>
                </c:pt>
                <c:pt idx="3531">
                  <c:v>80.819999999999993</c:v>
                </c:pt>
                <c:pt idx="3532">
                  <c:v>80.84</c:v>
                </c:pt>
                <c:pt idx="3533">
                  <c:v>80.86</c:v>
                </c:pt>
                <c:pt idx="3534">
                  <c:v>80.88</c:v>
                </c:pt>
                <c:pt idx="3535">
                  <c:v>80.900000000000006</c:v>
                </c:pt>
                <c:pt idx="3536">
                  <c:v>80.92</c:v>
                </c:pt>
                <c:pt idx="3537">
                  <c:v>80.940000000000026</c:v>
                </c:pt>
                <c:pt idx="3538">
                  <c:v>80.959999999999994</c:v>
                </c:pt>
                <c:pt idx="3539">
                  <c:v>80.98</c:v>
                </c:pt>
                <c:pt idx="3540">
                  <c:v>81</c:v>
                </c:pt>
                <c:pt idx="3541">
                  <c:v>81.02</c:v>
                </c:pt>
                <c:pt idx="3542">
                  <c:v>81.040000000000006</c:v>
                </c:pt>
                <c:pt idx="3543">
                  <c:v>81.06</c:v>
                </c:pt>
                <c:pt idx="3544">
                  <c:v>81.08</c:v>
                </c:pt>
                <c:pt idx="3545">
                  <c:v>81.099999999999994</c:v>
                </c:pt>
                <c:pt idx="3546">
                  <c:v>81.11999999999999</c:v>
                </c:pt>
                <c:pt idx="3547">
                  <c:v>81.14</c:v>
                </c:pt>
                <c:pt idx="3548">
                  <c:v>81.16</c:v>
                </c:pt>
                <c:pt idx="3549">
                  <c:v>81.179999999999978</c:v>
                </c:pt>
                <c:pt idx="3550">
                  <c:v>81.2</c:v>
                </c:pt>
                <c:pt idx="3551">
                  <c:v>81.22</c:v>
                </c:pt>
                <c:pt idx="3552">
                  <c:v>81.239999999999995</c:v>
                </c:pt>
                <c:pt idx="3553">
                  <c:v>81.260000000000005</c:v>
                </c:pt>
                <c:pt idx="3554">
                  <c:v>81.28</c:v>
                </c:pt>
                <c:pt idx="3555">
                  <c:v>81.3</c:v>
                </c:pt>
                <c:pt idx="3556">
                  <c:v>81.319999999999993</c:v>
                </c:pt>
                <c:pt idx="3557">
                  <c:v>81.34</c:v>
                </c:pt>
                <c:pt idx="3558">
                  <c:v>81.36</c:v>
                </c:pt>
                <c:pt idx="3559">
                  <c:v>81.38</c:v>
                </c:pt>
                <c:pt idx="3560">
                  <c:v>81.400000000000006</c:v>
                </c:pt>
                <c:pt idx="3561">
                  <c:v>81.42</c:v>
                </c:pt>
                <c:pt idx="3562">
                  <c:v>81.440000000000026</c:v>
                </c:pt>
                <c:pt idx="3563">
                  <c:v>81.459999999999994</c:v>
                </c:pt>
                <c:pt idx="3564">
                  <c:v>81.48</c:v>
                </c:pt>
                <c:pt idx="3565">
                  <c:v>81.5</c:v>
                </c:pt>
                <c:pt idx="3566">
                  <c:v>81.52</c:v>
                </c:pt>
                <c:pt idx="3567">
                  <c:v>81.540000000000006</c:v>
                </c:pt>
                <c:pt idx="3568">
                  <c:v>81.56</c:v>
                </c:pt>
                <c:pt idx="3569">
                  <c:v>81.58</c:v>
                </c:pt>
                <c:pt idx="3570">
                  <c:v>81.599999999999994</c:v>
                </c:pt>
                <c:pt idx="3571">
                  <c:v>81.61999999999999</c:v>
                </c:pt>
                <c:pt idx="3572">
                  <c:v>81.64</c:v>
                </c:pt>
                <c:pt idx="3573">
                  <c:v>81.66</c:v>
                </c:pt>
                <c:pt idx="3574">
                  <c:v>81.679999999999978</c:v>
                </c:pt>
                <c:pt idx="3575">
                  <c:v>81.7</c:v>
                </c:pt>
                <c:pt idx="3576">
                  <c:v>81.72</c:v>
                </c:pt>
                <c:pt idx="3577">
                  <c:v>81.739999999999995</c:v>
                </c:pt>
                <c:pt idx="3578">
                  <c:v>81.760000000000005</c:v>
                </c:pt>
                <c:pt idx="3579">
                  <c:v>81.78</c:v>
                </c:pt>
                <c:pt idx="3580">
                  <c:v>81.8</c:v>
                </c:pt>
                <c:pt idx="3581">
                  <c:v>81.819999999999993</c:v>
                </c:pt>
                <c:pt idx="3582">
                  <c:v>81.84</c:v>
                </c:pt>
                <c:pt idx="3583">
                  <c:v>81.86</c:v>
                </c:pt>
                <c:pt idx="3584">
                  <c:v>81.88</c:v>
                </c:pt>
                <c:pt idx="3585">
                  <c:v>81.900000000000006</c:v>
                </c:pt>
                <c:pt idx="3586">
                  <c:v>81.92</c:v>
                </c:pt>
                <c:pt idx="3587">
                  <c:v>81.940000000000026</c:v>
                </c:pt>
                <c:pt idx="3588">
                  <c:v>81.960000000000022</c:v>
                </c:pt>
                <c:pt idx="3589">
                  <c:v>81.98</c:v>
                </c:pt>
                <c:pt idx="3590">
                  <c:v>82</c:v>
                </c:pt>
                <c:pt idx="3591">
                  <c:v>82.02</c:v>
                </c:pt>
                <c:pt idx="3592">
                  <c:v>82.04</c:v>
                </c:pt>
                <c:pt idx="3593">
                  <c:v>82.06</c:v>
                </c:pt>
                <c:pt idx="3594">
                  <c:v>82.08</c:v>
                </c:pt>
                <c:pt idx="3595">
                  <c:v>82.1</c:v>
                </c:pt>
                <c:pt idx="3596">
                  <c:v>82.11999999999999</c:v>
                </c:pt>
                <c:pt idx="3597">
                  <c:v>82.14</c:v>
                </c:pt>
                <c:pt idx="3598">
                  <c:v>82.16</c:v>
                </c:pt>
                <c:pt idx="3599">
                  <c:v>82.179999999999978</c:v>
                </c:pt>
                <c:pt idx="3600">
                  <c:v>82.2</c:v>
                </c:pt>
                <c:pt idx="3601">
                  <c:v>82.22</c:v>
                </c:pt>
                <c:pt idx="3602">
                  <c:v>82.240000000000023</c:v>
                </c:pt>
                <c:pt idx="3603">
                  <c:v>82.26</c:v>
                </c:pt>
                <c:pt idx="3604">
                  <c:v>82.28</c:v>
                </c:pt>
                <c:pt idx="3605">
                  <c:v>82.3</c:v>
                </c:pt>
                <c:pt idx="3606">
                  <c:v>82.32</c:v>
                </c:pt>
                <c:pt idx="3607">
                  <c:v>82.34</c:v>
                </c:pt>
                <c:pt idx="3608">
                  <c:v>82.36</c:v>
                </c:pt>
                <c:pt idx="3609">
                  <c:v>82.38</c:v>
                </c:pt>
                <c:pt idx="3610">
                  <c:v>82.4</c:v>
                </c:pt>
                <c:pt idx="3611">
                  <c:v>82.42</c:v>
                </c:pt>
                <c:pt idx="3612">
                  <c:v>82.440000000000026</c:v>
                </c:pt>
                <c:pt idx="3613">
                  <c:v>82.460000000000022</c:v>
                </c:pt>
                <c:pt idx="3614">
                  <c:v>82.48</c:v>
                </c:pt>
                <c:pt idx="3615">
                  <c:v>82.5</c:v>
                </c:pt>
                <c:pt idx="3616">
                  <c:v>82.52</c:v>
                </c:pt>
                <c:pt idx="3617">
                  <c:v>82.54</c:v>
                </c:pt>
                <c:pt idx="3618">
                  <c:v>82.56</c:v>
                </c:pt>
                <c:pt idx="3619">
                  <c:v>82.58</c:v>
                </c:pt>
                <c:pt idx="3620">
                  <c:v>82.6</c:v>
                </c:pt>
                <c:pt idx="3621">
                  <c:v>82.61999999999999</c:v>
                </c:pt>
                <c:pt idx="3622">
                  <c:v>82.64</c:v>
                </c:pt>
                <c:pt idx="3623">
                  <c:v>82.66</c:v>
                </c:pt>
                <c:pt idx="3624">
                  <c:v>82.679999999999978</c:v>
                </c:pt>
                <c:pt idx="3625">
                  <c:v>82.7</c:v>
                </c:pt>
                <c:pt idx="3626">
                  <c:v>82.72</c:v>
                </c:pt>
                <c:pt idx="3627">
                  <c:v>82.740000000000023</c:v>
                </c:pt>
                <c:pt idx="3628">
                  <c:v>82.76</c:v>
                </c:pt>
                <c:pt idx="3629">
                  <c:v>82.78</c:v>
                </c:pt>
                <c:pt idx="3630">
                  <c:v>82.8</c:v>
                </c:pt>
                <c:pt idx="3631">
                  <c:v>82.82</c:v>
                </c:pt>
                <c:pt idx="3632">
                  <c:v>82.84</c:v>
                </c:pt>
                <c:pt idx="3633">
                  <c:v>82.86</c:v>
                </c:pt>
                <c:pt idx="3634">
                  <c:v>82.88</c:v>
                </c:pt>
                <c:pt idx="3635">
                  <c:v>82.9</c:v>
                </c:pt>
                <c:pt idx="3636">
                  <c:v>82.92</c:v>
                </c:pt>
                <c:pt idx="3637">
                  <c:v>82.940000000000026</c:v>
                </c:pt>
                <c:pt idx="3638">
                  <c:v>82.960000000000022</c:v>
                </c:pt>
                <c:pt idx="3639">
                  <c:v>82.98</c:v>
                </c:pt>
                <c:pt idx="3640">
                  <c:v>83</c:v>
                </c:pt>
                <c:pt idx="3641">
                  <c:v>83.02</c:v>
                </c:pt>
                <c:pt idx="3642">
                  <c:v>83.04</c:v>
                </c:pt>
                <c:pt idx="3643">
                  <c:v>83.06</c:v>
                </c:pt>
                <c:pt idx="3644">
                  <c:v>83.08</c:v>
                </c:pt>
                <c:pt idx="3645">
                  <c:v>83.1</c:v>
                </c:pt>
                <c:pt idx="3646">
                  <c:v>83.11999999999999</c:v>
                </c:pt>
                <c:pt idx="3647">
                  <c:v>83.14</c:v>
                </c:pt>
                <c:pt idx="3648">
                  <c:v>83.16</c:v>
                </c:pt>
                <c:pt idx="3649">
                  <c:v>83.179999999999978</c:v>
                </c:pt>
                <c:pt idx="3650">
                  <c:v>83.2</c:v>
                </c:pt>
                <c:pt idx="3651">
                  <c:v>83.22</c:v>
                </c:pt>
                <c:pt idx="3652">
                  <c:v>83.240000000000023</c:v>
                </c:pt>
                <c:pt idx="3653">
                  <c:v>83.26</c:v>
                </c:pt>
                <c:pt idx="3654">
                  <c:v>83.28</c:v>
                </c:pt>
                <c:pt idx="3655">
                  <c:v>83.3</c:v>
                </c:pt>
                <c:pt idx="3656">
                  <c:v>83.32</c:v>
                </c:pt>
                <c:pt idx="3657">
                  <c:v>83.34</c:v>
                </c:pt>
                <c:pt idx="3658">
                  <c:v>83.36</c:v>
                </c:pt>
                <c:pt idx="3659">
                  <c:v>83.38</c:v>
                </c:pt>
                <c:pt idx="3660">
                  <c:v>83.4</c:v>
                </c:pt>
                <c:pt idx="3661">
                  <c:v>83.42</c:v>
                </c:pt>
              </c:numCache>
            </c:numRef>
          </c:xVal>
          <c:yVal>
            <c:numRef>
              <c:f>'3.4'!$B$1:$B$3662</c:f>
              <c:numCache>
                <c:formatCode>General</c:formatCode>
                <c:ptCount val="3662"/>
                <c:pt idx="0">
                  <c:v>593</c:v>
                </c:pt>
                <c:pt idx="1">
                  <c:v>586</c:v>
                </c:pt>
                <c:pt idx="2">
                  <c:v>571</c:v>
                </c:pt>
                <c:pt idx="3">
                  <c:v>662</c:v>
                </c:pt>
                <c:pt idx="4">
                  <c:v>597</c:v>
                </c:pt>
                <c:pt idx="5">
                  <c:v>576</c:v>
                </c:pt>
                <c:pt idx="6">
                  <c:v>664</c:v>
                </c:pt>
                <c:pt idx="7">
                  <c:v>554</c:v>
                </c:pt>
                <c:pt idx="8">
                  <c:v>571</c:v>
                </c:pt>
                <c:pt idx="9">
                  <c:v>606</c:v>
                </c:pt>
                <c:pt idx="10">
                  <c:v>564</c:v>
                </c:pt>
                <c:pt idx="11">
                  <c:v>564</c:v>
                </c:pt>
                <c:pt idx="12">
                  <c:v>618</c:v>
                </c:pt>
                <c:pt idx="13">
                  <c:v>601</c:v>
                </c:pt>
                <c:pt idx="14">
                  <c:v>653</c:v>
                </c:pt>
                <c:pt idx="15">
                  <c:v>652</c:v>
                </c:pt>
                <c:pt idx="16">
                  <c:v>624</c:v>
                </c:pt>
                <c:pt idx="17">
                  <c:v>618</c:v>
                </c:pt>
                <c:pt idx="18">
                  <c:v>607</c:v>
                </c:pt>
                <c:pt idx="19">
                  <c:v>593</c:v>
                </c:pt>
                <c:pt idx="20">
                  <c:v>581</c:v>
                </c:pt>
                <c:pt idx="21">
                  <c:v>572</c:v>
                </c:pt>
                <c:pt idx="22">
                  <c:v>615</c:v>
                </c:pt>
                <c:pt idx="23">
                  <c:v>584</c:v>
                </c:pt>
                <c:pt idx="24">
                  <c:v>591</c:v>
                </c:pt>
                <c:pt idx="25">
                  <c:v>568</c:v>
                </c:pt>
                <c:pt idx="26">
                  <c:v>595</c:v>
                </c:pt>
                <c:pt idx="27">
                  <c:v>609</c:v>
                </c:pt>
                <c:pt idx="28">
                  <c:v>580</c:v>
                </c:pt>
                <c:pt idx="29">
                  <c:v>609</c:v>
                </c:pt>
                <c:pt idx="30">
                  <c:v>573</c:v>
                </c:pt>
                <c:pt idx="31">
                  <c:v>577</c:v>
                </c:pt>
                <c:pt idx="32">
                  <c:v>565</c:v>
                </c:pt>
                <c:pt idx="33">
                  <c:v>616</c:v>
                </c:pt>
                <c:pt idx="34">
                  <c:v>560</c:v>
                </c:pt>
                <c:pt idx="35">
                  <c:v>640</c:v>
                </c:pt>
                <c:pt idx="36">
                  <c:v>616</c:v>
                </c:pt>
                <c:pt idx="37">
                  <c:v>571</c:v>
                </c:pt>
                <c:pt idx="38">
                  <c:v>597</c:v>
                </c:pt>
                <c:pt idx="39">
                  <c:v>619</c:v>
                </c:pt>
                <c:pt idx="40">
                  <c:v>572</c:v>
                </c:pt>
                <c:pt idx="41">
                  <c:v>593</c:v>
                </c:pt>
                <c:pt idx="42">
                  <c:v>592</c:v>
                </c:pt>
                <c:pt idx="43">
                  <c:v>641</c:v>
                </c:pt>
                <c:pt idx="44">
                  <c:v>591</c:v>
                </c:pt>
                <c:pt idx="45">
                  <c:v>538</c:v>
                </c:pt>
                <c:pt idx="46">
                  <c:v>616</c:v>
                </c:pt>
                <c:pt idx="47">
                  <c:v>596</c:v>
                </c:pt>
                <c:pt idx="48">
                  <c:v>560</c:v>
                </c:pt>
                <c:pt idx="49">
                  <c:v>536</c:v>
                </c:pt>
                <c:pt idx="50">
                  <c:v>608</c:v>
                </c:pt>
                <c:pt idx="51">
                  <c:v>519</c:v>
                </c:pt>
                <c:pt idx="52">
                  <c:v>554</c:v>
                </c:pt>
                <c:pt idx="53">
                  <c:v>532</c:v>
                </c:pt>
                <c:pt idx="54">
                  <c:v>606</c:v>
                </c:pt>
                <c:pt idx="55">
                  <c:v>556</c:v>
                </c:pt>
                <c:pt idx="56">
                  <c:v>556</c:v>
                </c:pt>
                <c:pt idx="57">
                  <c:v>598</c:v>
                </c:pt>
                <c:pt idx="58">
                  <c:v>610</c:v>
                </c:pt>
                <c:pt idx="59">
                  <c:v>554</c:v>
                </c:pt>
                <c:pt idx="60">
                  <c:v>570</c:v>
                </c:pt>
                <c:pt idx="61">
                  <c:v>572</c:v>
                </c:pt>
                <c:pt idx="62">
                  <c:v>578</c:v>
                </c:pt>
                <c:pt idx="63">
                  <c:v>629</c:v>
                </c:pt>
                <c:pt idx="64">
                  <c:v>637</c:v>
                </c:pt>
                <c:pt idx="65">
                  <c:v>553</c:v>
                </c:pt>
                <c:pt idx="66">
                  <c:v>601</c:v>
                </c:pt>
                <c:pt idx="67">
                  <c:v>573</c:v>
                </c:pt>
                <c:pt idx="68">
                  <c:v>582</c:v>
                </c:pt>
                <c:pt idx="69">
                  <c:v>573</c:v>
                </c:pt>
                <c:pt idx="70">
                  <c:v>553</c:v>
                </c:pt>
                <c:pt idx="71">
                  <c:v>565</c:v>
                </c:pt>
                <c:pt idx="72">
                  <c:v>632</c:v>
                </c:pt>
                <c:pt idx="73">
                  <c:v>588</c:v>
                </c:pt>
                <c:pt idx="74">
                  <c:v>580</c:v>
                </c:pt>
                <c:pt idx="75">
                  <c:v>582</c:v>
                </c:pt>
                <c:pt idx="76">
                  <c:v>581</c:v>
                </c:pt>
                <c:pt idx="77">
                  <c:v>539</c:v>
                </c:pt>
                <c:pt idx="78">
                  <c:v>543</c:v>
                </c:pt>
                <c:pt idx="79">
                  <c:v>597</c:v>
                </c:pt>
                <c:pt idx="80">
                  <c:v>572</c:v>
                </c:pt>
                <c:pt idx="81">
                  <c:v>581</c:v>
                </c:pt>
                <c:pt idx="82">
                  <c:v>584</c:v>
                </c:pt>
                <c:pt idx="83">
                  <c:v>556</c:v>
                </c:pt>
                <c:pt idx="84">
                  <c:v>551</c:v>
                </c:pt>
                <c:pt idx="85">
                  <c:v>585</c:v>
                </c:pt>
                <c:pt idx="86">
                  <c:v>537</c:v>
                </c:pt>
                <c:pt idx="87">
                  <c:v>567</c:v>
                </c:pt>
                <c:pt idx="88">
                  <c:v>552</c:v>
                </c:pt>
                <c:pt idx="89">
                  <c:v>556</c:v>
                </c:pt>
                <c:pt idx="90">
                  <c:v>570</c:v>
                </c:pt>
                <c:pt idx="91">
                  <c:v>530</c:v>
                </c:pt>
                <c:pt idx="92">
                  <c:v>543</c:v>
                </c:pt>
                <c:pt idx="93">
                  <c:v>521</c:v>
                </c:pt>
                <c:pt idx="94">
                  <c:v>562</c:v>
                </c:pt>
                <c:pt idx="95">
                  <c:v>551</c:v>
                </c:pt>
                <c:pt idx="96">
                  <c:v>564</c:v>
                </c:pt>
                <c:pt idx="97">
                  <c:v>543</c:v>
                </c:pt>
                <c:pt idx="98">
                  <c:v>558</c:v>
                </c:pt>
                <c:pt idx="99">
                  <c:v>536</c:v>
                </c:pt>
                <c:pt idx="100">
                  <c:v>516</c:v>
                </c:pt>
                <c:pt idx="101">
                  <c:v>542</c:v>
                </c:pt>
                <c:pt idx="102">
                  <c:v>549</c:v>
                </c:pt>
                <c:pt idx="103">
                  <c:v>576</c:v>
                </c:pt>
                <c:pt idx="104">
                  <c:v>567</c:v>
                </c:pt>
                <c:pt idx="105">
                  <c:v>540</c:v>
                </c:pt>
                <c:pt idx="106">
                  <c:v>553</c:v>
                </c:pt>
                <c:pt idx="107">
                  <c:v>532</c:v>
                </c:pt>
                <c:pt idx="108">
                  <c:v>571</c:v>
                </c:pt>
                <c:pt idx="109">
                  <c:v>576</c:v>
                </c:pt>
                <c:pt idx="110">
                  <c:v>533</c:v>
                </c:pt>
                <c:pt idx="111">
                  <c:v>530</c:v>
                </c:pt>
                <c:pt idx="112">
                  <c:v>600</c:v>
                </c:pt>
                <c:pt idx="113">
                  <c:v>569</c:v>
                </c:pt>
                <c:pt idx="114">
                  <c:v>583</c:v>
                </c:pt>
                <c:pt idx="115">
                  <c:v>563</c:v>
                </c:pt>
                <c:pt idx="116">
                  <c:v>521</c:v>
                </c:pt>
                <c:pt idx="117">
                  <c:v>563</c:v>
                </c:pt>
                <c:pt idx="118">
                  <c:v>560</c:v>
                </c:pt>
                <c:pt idx="119">
                  <c:v>546</c:v>
                </c:pt>
                <c:pt idx="120">
                  <c:v>562</c:v>
                </c:pt>
                <c:pt idx="121">
                  <c:v>540</c:v>
                </c:pt>
                <c:pt idx="122">
                  <c:v>552</c:v>
                </c:pt>
                <c:pt idx="123">
                  <c:v>524</c:v>
                </c:pt>
                <c:pt idx="124">
                  <c:v>569</c:v>
                </c:pt>
                <c:pt idx="125">
                  <c:v>552</c:v>
                </c:pt>
                <c:pt idx="126">
                  <c:v>530</c:v>
                </c:pt>
                <c:pt idx="127">
                  <c:v>539</c:v>
                </c:pt>
                <c:pt idx="128">
                  <c:v>556</c:v>
                </c:pt>
                <c:pt idx="129">
                  <c:v>560</c:v>
                </c:pt>
                <c:pt idx="130">
                  <c:v>574</c:v>
                </c:pt>
                <c:pt idx="131">
                  <c:v>535</c:v>
                </c:pt>
                <c:pt idx="132">
                  <c:v>534</c:v>
                </c:pt>
                <c:pt idx="133">
                  <c:v>512</c:v>
                </c:pt>
                <c:pt idx="134">
                  <c:v>550</c:v>
                </c:pt>
                <c:pt idx="135">
                  <c:v>575</c:v>
                </c:pt>
                <c:pt idx="136">
                  <c:v>559</c:v>
                </c:pt>
                <c:pt idx="137">
                  <c:v>562</c:v>
                </c:pt>
                <c:pt idx="138">
                  <c:v>582</c:v>
                </c:pt>
                <c:pt idx="139">
                  <c:v>562</c:v>
                </c:pt>
                <c:pt idx="140">
                  <c:v>582</c:v>
                </c:pt>
                <c:pt idx="141">
                  <c:v>564</c:v>
                </c:pt>
                <c:pt idx="142">
                  <c:v>553</c:v>
                </c:pt>
                <c:pt idx="143">
                  <c:v>510</c:v>
                </c:pt>
                <c:pt idx="144">
                  <c:v>540</c:v>
                </c:pt>
                <c:pt idx="145">
                  <c:v>555</c:v>
                </c:pt>
                <c:pt idx="146">
                  <c:v>516</c:v>
                </c:pt>
                <c:pt idx="147">
                  <c:v>561</c:v>
                </c:pt>
                <c:pt idx="148">
                  <c:v>577</c:v>
                </c:pt>
                <c:pt idx="149">
                  <c:v>575</c:v>
                </c:pt>
                <c:pt idx="150">
                  <c:v>601</c:v>
                </c:pt>
                <c:pt idx="151">
                  <c:v>569</c:v>
                </c:pt>
                <c:pt idx="152">
                  <c:v>568</c:v>
                </c:pt>
                <c:pt idx="153">
                  <c:v>529</c:v>
                </c:pt>
                <c:pt idx="154">
                  <c:v>558</c:v>
                </c:pt>
                <c:pt idx="155">
                  <c:v>531</c:v>
                </c:pt>
                <c:pt idx="156">
                  <c:v>531</c:v>
                </c:pt>
                <c:pt idx="157">
                  <c:v>540</c:v>
                </c:pt>
                <c:pt idx="158">
                  <c:v>545</c:v>
                </c:pt>
                <c:pt idx="159">
                  <c:v>536</c:v>
                </c:pt>
                <c:pt idx="160">
                  <c:v>518</c:v>
                </c:pt>
                <c:pt idx="161">
                  <c:v>550</c:v>
                </c:pt>
                <c:pt idx="162">
                  <c:v>563</c:v>
                </c:pt>
                <c:pt idx="163">
                  <c:v>554</c:v>
                </c:pt>
                <c:pt idx="164">
                  <c:v>580</c:v>
                </c:pt>
                <c:pt idx="165">
                  <c:v>545</c:v>
                </c:pt>
                <c:pt idx="166">
                  <c:v>546</c:v>
                </c:pt>
                <c:pt idx="167">
                  <c:v>515</c:v>
                </c:pt>
                <c:pt idx="168">
                  <c:v>588</c:v>
                </c:pt>
                <c:pt idx="169">
                  <c:v>562</c:v>
                </c:pt>
                <c:pt idx="170">
                  <c:v>501</c:v>
                </c:pt>
                <c:pt idx="171">
                  <c:v>530</c:v>
                </c:pt>
                <c:pt idx="172">
                  <c:v>515</c:v>
                </c:pt>
                <c:pt idx="173">
                  <c:v>588</c:v>
                </c:pt>
                <c:pt idx="174">
                  <c:v>563</c:v>
                </c:pt>
                <c:pt idx="175">
                  <c:v>549</c:v>
                </c:pt>
                <c:pt idx="176">
                  <c:v>498</c:v>
                </c:pt>
                <c:pt idx="177">
                  <c:v>572</c:v>
                </c:pt>
                <c:pt idx="178">
                  <c:v>576</c:v>
                </c:pt>
                <c:pt idx="179">
                  <c:v>534</c:v>
                </c:pt>
                <c:pt idx="180">
                  <c:v>584</c:v>
                </c:pt>
                <c:pt idx="181">
                  <c:v>513</c:v>
                </c:pt>
                <c:pt idx="182">
                  <c:v>576</c:v>
                </c:pt>
                <c:pt idx="183">
                  <c:v>548</c:v>
                </c:pt>
                <c:pt idx="184">
                  <c:v>529</c:v>
                </c:pt>
                <c:pt idx="185">
                  <c:v>593</c:v>
                </c:pt>
                <c:pt idx="186">
                  <c:v>565</c:v>
                </c:pt>
                <c:pt idx="187">
                  <c:v>532</c:v>
                </c:pt>
                <c:pt idx="188">
                  <c:v>541</c:v>
                </c:pt>
                <c:pt idx="189">
                  <c:v>561</c:v>
                </c:pt>
                <c:pt idx="190">
                  <c:v>539</c:v>
                </c:pt>
                <c:pt idx="191">
                  <c:v>553</c:v>
                </c:pt>
                <c:pt idx="192">
                  <c:v>567</c:v>
                </c:pt>
                <c:pt idx="193">
                  <c:v>546</c:v>
                </c:pt>
                <c:pt idx="194">
                  <c:v>589</c:v>
                </c:pt>
                <c:pt idx="195">
                  <c:v>528</c:v>
                </c:pt>
                <c:pt idx="196">
                  <c:v>580</c:v>
                </c:pt>
                <c:pt idx="197">
                  <c:v>554</c:v>
                </c:pt>
                <c:pt idx="198">
                  <c:v>573</c:v>
                </c:pt>
                <c:pt idx="199">
                  <c:v>544</c:v>
                </c:pt>
                <c:pt idx="200">
                  <c:v>554</c:v>
                </c:pt>
                <c:pt idx="201">
                  <c:v>566</c:v>
                </c:pt>
                <c:pt idx="202">
                  <c:v>539</c:v>
                </c:pt>
                <c:pt idx="203">
                  <c:v>563</c:v>
                </c:pt>
                <c:pt idx="204">
                  <c:v>566</c:v>
                </c:pt>
                <c:pt idx="205">
                  <c:v>534</c:v>
                </c:pt>
                <c:pt idx="206">
                  <c:v>565</c:v>
                </c:pt>
                <c:pt idx="207">
                  <c:v>552</c:v>
                </c:pt>
                <c:pt idx="208">
                  <c:v>582</c:v>
                </c:pt>
                <c:pt idx="209">
                  <c:v>546</c:v>
                </c:pt>
                <c:pt idx="210">
                  <c:v>571</c:v>
                </c:pt>
                <c:pt idx="211">
                  <c:v>545</c:v>
                </c:pt>
                <c:pt idx="212">
                  <c:v>538</c:v>
                </c:pt>
                <c:pt idx="213">
                  <c:v>597</c:v>
                </c:pt>
                <c:pt idx="214">
                  <c:v>550</c:v>
                </c:pt>
                <c:pt idx="215">
                  <c:v>535</c:v>
                </c:pt>
                <c:pt idx="216">
                  <c:v>562</c:v>
                </c:pt>
                <c:pt idx="217">
                  <c:v>539</c:v>
                </c:pt>
                <c:pt idx="218">
                  <c:v>540</c:v>
                </c:pt>
                <c:pt idx="219">
                  <c:v>565</c:v>
                </c:pt>
                <c:pt idx="220">
                  <c:v>558</c:v>
                </c:pt>
                <c:pt idx="221">
                  <c:v>557</c:v>
                </c:pt>
                <c:pt idx="222">
                  <c:v>566</c:v>
                </c:pt>
                <c:pt idx="223">
                  <c:v>515</c:v>
                </c:pt>
                <c:pt idx="224">
                  <c:v>520</c:v>
                </c:pt>
                <c:pt idx="225">
                  <c:v>564</c:v>
                </c:pt>
                <c:pt idx="226">
                  <c:v>574</c:v>
                </c:pt>
                <c:pt idx="227">
                  <c:v>582</c:v>
                </c:pt>
                <c:pt idx="228">
                  <c:v>593</c:v>
                </c:pt>
                <c:pt idx="229">
                  <c:v>567</c:v>
                </c:pt>
                <c:pt idx="230">
                  <c:v>540</c:v>
                </c:pt>
                <c:pt idx="231">
                  <c:v>545</c:v>
                </c:pt>
                <c:pt idx="232">
                  <c:v>559</c:v>
                </c:pt>
                <c:pt idx="233">
                  <c:v>564</c:v>
                </c:pt>
                <c:pt idx="234">
                  <c:v>517</c:v>
                </c:pt>
                <c:pt idx="235">
                  <c:v>557</c:v>
                </c:pt>
                <c:pt idx="236">
                  <c:v>509</c:v>
                </c:pt>
                <c:pt idx="237">
                  <c:v>590</c:v>
                </c:pt>
                <c:pt idx="238">
                  <c:v>525</c:v>
                </c:pt>
                <c:pt idx="239">
                  <c:v>557</c:v>
                </c:pt>
                <c:pt idx="240">
                  <c:v>561</c:v>
                </c:pt>
                <c:pt idx="241">
                  <c:v>552</c:v>
                </c:pt>
                <c:pt idx="242">
                  <c:v>616</c:v>
                </c:pt>
                <c:pt idx="243">
                  <c:v>523</c:v>
                </c:pt>
                <c:pt idx="244">
                  <c:v>555</c:v>
                </c:pt>
                <c:pt idx="245">
                  <c:v>537</c:v>
                </c:pt>
                <c:pt idx="246">
                  <c:v>603</c:v>
                </c:pt>
                <c:pt idx="247">
                  <c:v>549</c:v>
                </c:pt>
                <c:pt idx="248">
                  <c:v>526</c:v>
                </c:pt>
                <c:pt idx="249">
                  <c:v>533</c:v>
                </c:pt>
                <c:pt idx="250">
                  <c:v>546</c:v>
                </c:pt>
                <c:pt idx="251">
                  <c:v>545</c:v>
                </c:pt>
                <c:pt idx="252">
                  <c:v>540</c:v>
                </c:pt>
                <c:pt idx="253">
                  <c:v>525</c:v>
                </c:pt>
                <c:pt idx="254">
                  <c:v>555</c:v>
                </c:pt>
                <c:pt idx="255">
                  <c:v>547</c:v>
                </c:pt>
                <c:pt idx="256">
                  <c:v>586</c:v>
                </c:pt>
                <c:pt idx="257">
                  <c:v>582</c:v>
                </c:pt>
                <c:pt idx="258">
                  <c:v>538</c:v>
                </c:pt>
                <c:pt idx="259">
                  <c:v>532</c:v>
                </c:pt>
                <c:pt idx="260">
                  <c:v>568</c:v>
                </c:pt>
                <c:pt idx="261">
                  <c:v>564</c:v>
                </c:pt>
                <c:pt idx="262">
                  <c:v>557</c:v>
                </c:pt>
                <c:pt idx="263">
                  <c:v>520</c:v>
                </c:pt>
                <c:pt idx="264">
                  <c:v>560</c:v>
                </c:pt>
                <c:pt idx="265">
                  <c:v>527</c:v>
                </c:pt>
                <c:pt idx="266">
                  <c:v>572</c:v>
                </c:pt>
                <c:pt idx="267">
                  <c:v>583</c:v>
                </c:pt>
                <c:pt idx="268">
                  <c:v>551</c:v>
                </c:pt>
                <c:pt idx="269">
                  <c:v>550</c:v>
                </c:pt>
                <c:pt idx="270">
                  <c:v>576</c:v>
                </c:pt>
                <c:pt idx="271">
                  <c:v>519</c:v>
                </c:pt>
                <c:pt idx="272">
                  <c:v>547</c:v>
                </c:pt>
                <c:pt idx="273">
                  <c:v>553</c:v>
                </c:pt>
                <c:pt idx="274">
                  <c:v>553</c:v>
                </c:pt>
                <c:pt idx="275">
                  <c:v>578</c:v>
                </c:pt>
                <c:pt idx="276">
                  <c:v>528</c:v>
                </c:pt>
                <c:pt idx="277">
                  <c:v>607</c:v>
                </c:pt>
                <c:pt idx="278">
                  <c:v>572</c:v>
                </c:pt>
                <c:pt idx="279">
                  <c:v>568</c:v>
                </c:pt>
                <c:pt idx="280">
                  <c:v>557</c:v>
                </c:pt>
                <c:pt idx="281">
                  <c:v>560</c:v>
                </c:pt>
                <c:pt idx="282">
                  <c:v>585</c:v>
                </c:pt>
                <c:pt idx="283">
                  <c:v>539</c:v>
                </c:pt>
                <c:pt idx="284">
                  <c:v>556</c:v>
                </c:pt>
                <c:pt idx="285">
                  <c:v>545</c:v>
                </c:pt>
                <c:pt idx="286">
                  <c:v>566</c:v>
                </c:pt>
                <c:pt idx="287">
                  <c:v>571</c:v>
                </c:pt>
                <c:pt idx="288">
                  <c:v>596</c:v>
                </c:pt>
                <c:pt idx="289">
                  <c:v>558</c:v>
                </c:pt>
                <c:pt idx="290">
                  <c:v>595</c:v>
                </c:pt>
                <c:pt idx="291">
                  <c:v>563</c:v>
                </c:pt>
                <c:pt idx="292">
                  <c:v>534</c:v>
                </c:pt>
                <c:pt idx="293">
                  <c:v>596</c:v>
                </c:pt>
                <c:pt idx="294">
                  <c:v>525</c:v>
                </c:pt>
                <c:pt idx="295">
                  <c:v>557</c:v>
                </c:pt>
                <c:pt idx="296">
                  <c:v>546</c:v>
                </c:pt>
                <c:pt idx="297">
                  <c:v>572</c:v>
                </c:pt>
                <c:pt idx="298">
                  <c:v>583</c:v>
                </c:pt>
                <c:pt idx="299">
                  <c:v>595</c:v>
                </c:pt>
                <c:pt idx="300">
                  <c:v>549</c:v>
                </c:pt>
                <c:pt idx="301">
                  <c:v>526</c:v>
                </c:pt>
                <c:pt idx="302">
                  <c:v>545</c:v>
                </c:pt>
                <c:pt idx="303">
                  <c:v>550</c:v>
                </c:pt>
                <c:pt idx="304">
                  <c:v>552</c:v>
                </c:pt>
                <c:pt idx="305">
                  <c:v>553</c:v>
                </c:pt>
                <c:pt idx="306">
                  <c:v>587</c:v>
                </c:pt>
                <c:pt idx="307">
                  <c:v>563</c:v>
                </c:pt>
                <c:pt idx="308">
                  <c:v>534</c:v>
                </c:pt>
                <c:pt idx="309">
                  <c:v>650</c:v>
                </c:pt>
                <c:pt idx="310">
                  <c:v>576</c:v>
                </c:pt>
                <c:pt idx="311">
                  <c:v>557</c:v>
                </c:pt>
                <c:pt idx="312">
                  <c:v>584</c:v>
                </c:pt>
                <c:pt idx="313">
                  <c:v>600</c:v>
                </c:pt>
                <c:pt idx="314">
                  <c:v>549</c:v>
                </c:pt>
                <c:pt idx="315">
                  <c:v>572</c:v>
                </c:pt>
                <c:pt idx="316">
                  <c:v>593</c:v>
                </c:pt>
                <c:pt idx="317">
                  <c:v>584</c:v>
                </c:pt>
                <c:pt idx="318">
                  <c:v>572</c:v>
                </c:pt>
                <c:pt idx="319">
                  <c:v>590</c:v>
                </c:pt>
                <c:pt idx="320">
                  <c:v>553</c:v>
                </c:pt>
                <c:pt idx="321">
                  <c:v>531.04999999999939</c:v>
                </c:pt>
                <c:pt idx="322">
                  <c:v>541.5</c:v>
                </c:pt>
                <c:pt idx="323">
                  <c:v>542.44999999999948</c:v>
                </c:pt>
                <c:pt idx="324">
                  <c:v>498.75</c:v>
                </c:pt>
                <c:pt idx="325">
                  <c:v>532</c:v>
                </c:pt>
                <c:pt idx="326">
                  <c:v>528.19999999999993</c:v>
                </c:pt>
                <c:pt idx="327">
                  <c:v>528.19999999999993</c:v>
                </c:pt>
                <c:pt idx="328">
                  <c:v>571.9</c:v>
                </c:pt>
                <c:pt idx="329">
                  <c:v>610.84999999999798</c:v>
                </c:pt>
                <c:pt idx="330">
                  <c:v>546.25</c:v>
                </c:pt>
                <c:pt idx="331">
                  <c:v>579.5</c:v>
                </c:pt>
                <c:pt idx="332">
                  <c:v>570.94999999999948</c:v>
                </c:pt>
                <c:pt idx="333">
                  <c:v>608.94999999999948</c:v>
                </c:pt>
                <c:pt idx="334">
                  <c:v>542.44999999999948</c:v>
                </c:pt>
                <c:pt idx="335">
                  <c:v>603.25</c:v>
                </c:pt>
                <c:pt idx="336">
                  <c:v>551</c:v>
                </c:pt>
                <c:pt idx="337">
                  <c:v>558.6</c:v>
                </c:pt>
                <c:pt idx="338">
                  <c:v>603.25</c:v>
                </c:pt>
                <c:pt idx="339">
                  <c:v>564.29999999999995</c:v>
                </c:pt>
                <c:pt idx="340">
                  <c:v>570</c:v>
                </c:pt>
                <c:pt idx="341">
                  <c:v>620.34999999999798</c:v>
                </c:pt>
                <c:pt idx="342">
                  <c:v>586.15</c:v>
                </c:pt>
                <c:pt idx="343">
                  <c:v>551.94999999999948</c:v>
                </c:pt>
                <c:pt idx="344">
                  <c:v>603.25</c:v>
                </c:pt>
                <c:pt idx="345">
                  <c:v>606.1</c:v>
                </c:pt>
                <c:pt idx="346">
                  <c:v>556.69999999999993</c:v>
                </c:pt>
                <c:pt idx="347">
                  <c:v>581.4</c:v>
                </c:pt>
                <c:pt idx="348">
                  <c:v>571.9</c:v>
                </c:pt>
                <c:pt idx="349">
                  <c:v>544.34999999999798</c:v>
                </c:pt>
                <c:pt idx="350">
                  <c:v>581.4</c:v>
                </c:pt>
                <c:pt idx="351">
                  <c:v>562.50141307912304</c:v>
                </c:pt>
                <c:pt idx="352">
                  <c:v>536.08132056101351</c:v>
                </c:pt>
                <c:pt idx="353">
                  <c:v>559.86235860567649</c:v>
                </c:pt>
                <c:pt idx="354">
                  <c:v>550.52042515312735</c:v>
                </c:pt>
                <c:pt idx="355">
                  <c:v>599.66308768658894</c:v>
                </c:pt>
                <c:pt idx="356">
                  <c:v>575.22364581488762</c:v>
                </c:pt>
                <c:pt idx="357">
                  <c:v>593.15773549035589</c:v>
                </c:pt>
                <c:pt idx="358">
                  <c:v>541.57919395270085</c:v>
                </c:pt>
                <c:pt idx="359">
                  <c:v>590.43490911978222</c:v>
                </c:pt>
                <c:pt idx="360">
                  <c:v>559.60035413223932</c:v>
                </c:pt>
                <c:pt idx="361">
                  <c:v>613.88565536801002</c:v>
                </c:pt>
                <c:pt idx="362">
                  <c:v>584.03889169758304</c:v>
                </c:pt>
                <c:pt idx="363">
                  <c:v>567.32255054751556</c:v>
                </c:pt>
                <c:pt idx="364">
                  <c:v>547.8647619597831</c:v>
                </c:pt>
                <c:pt idx="365">
                  <c:v>607.40888544419454</c:v>
                </c:pt>
                <c:pt idx="366">
                  <c:v>594.43824184955838</c:v>
                </c:pt>
                <c:pt idx="367">
                  <c:v>581.5052959902074</c:v>
                </c:pt>
                <c:pt idx="368">
                  <c:v>587.10134466092825</c:v>
                </c:pt>
                <c:pt idx="369">
                  <c:v>600.9878021064053</c:v>
                </c:pt>
                <c:pt idx="370">
                  <c:v>570.58537664276355</c:v>
                </c:pt>
                <c:pt idx="371">
                  <c:v>570.64628814839534</c:v>
                </c:pt>
                <c:pt idx="372">
                  <c:v>547.73045089510526</c:v>
                </c:pt>
                <c:pt idx="373">
                  <c:v>570.76368097159354</c:v>
                </c:pt>
                <c:pt idx="374">
                  <c:v>555.24401857326654</c:v>
                </c:pt>
                <c:pt idx="375">
                  <c:v>595.57652617438657</c:v>
                </c:pt>
                <c:pt idx="376">
                  <c:v>592.85242367418539</c:v>
                </c:pt>
                <c:pt idx="377">
                  <c:v>526.28747585122858</c:v>
                </c:pt>
                <c:pt idx="378">
                  <c:v>594.71065898789959</c:v>
                </c:pt>
                <c:pt idx="379">
                  <c:v>571.08072740271643</c:v>
                </c:pt>
                <c:pt idx="380">
                  <c:v>574.76046760930251</c:v>
                </c:pt>
                <c:pt idx="381">
                  <c:v>558.482039163276</c:v>
                </c:pt>
                <c:pt idx="382">
                  <c:v>558.54604597709954</c:v>
                </c:pt>
                <c:pt idx="383">
                  <c:v>563.12807975720352</c:v>
                </c:pt>
                <c:pt idx="384">
                  <c:v>589.35590226202783</c:v>
                </c:pt>
                <c:pt idx="385">
                  <c:v>551.51991261880551</c:v>
                </c:pt>
                <c:pt idx="386">
                  <c:v>525.49421739634545</c:v>
                </c:pt>
                <c:pt idx="387">
                  <c:v>603.76743690641104</c:v>
                </c:pt>
                <c:pt idx="388">
                  <c:v>570.56200569437249</c:v>
                </c:pt>
                <c:pt idx="389">
                  <c:v>515.95703109305646</c:v>
                </c:pt>
                <c:pt idx="390">
                  <c:v>571.52762754434048</c:v>
                </c:pt>
                <c:pt idx="391">
                  <c:v>612.64064416159761</c:v>
                </c:pt>
                <c:pt idx="392">
                  <c:v>558.21479420324852</c:v>
                </c:pt>
                <c:pt idx="393">
                  <c:v>578.74291160350299</c:v>
                </c:pt>
                <c:pt idx="394">
                  <c:v>568.09178026990355</c:v>
                </c:pt>
                <c:pt idx="395">
                  <c:v>567.2360506975009</c:v>
                </c:pt>
                <c:pt idx="396">
                  <c:v>583.22237788039808</c:v>
                </c:pt>
                <c:pt idx="397">
                  <c:v>569.95356192028032</c:v>
                </c:pt>
                <c:pt idx="398">
                  <c:v>568.21133997239644</c:v>
                </c:pt>
                <c:pt idx="399">
                  <c:v>578.82606886419796</c:v>
                </c:pt>
                <c:pt idx="400">
                  <c:v>587.64547466847853</c:v>
                </c:pt>
                <c:pt idx="401">
                  <c:v>591.15879385184382</c:v>
                </c:pt>
                <c:pt idx="402">
                  <c:v>629.79521420091339</c:v>
                </c:pt>
                <c:pt idx="403">
                  <c:v>564.82171734510268</c:v>
                </c:pt>
                <c:pt idx="404">
                  <c:v>537.69897657675256</c:v>
                </c:pt>
                <c:pt idx="405">
                  <c:v>597.22346316078392</c:v>
                </c:pt>
                <c:pt idx="406">
                  <c:v>549.17672449096347</c:v>
                </c:pt>
                <c:pt idx="407">
                  <c:v>547.47770730871071</c:v>
                </c:pt>
                <c:pt idx="408">
                  <c:v>539.68929632755953</c:v>
                </c:pt>
                <c:pt idx="409">
                  <c:v>549.30621490281737</c:v>
                </c:pt>
                <c:pt idx="410">
                  <c:v>616.17078408701354</c:v>
                </c:pt>
                <c:pt idx="411">
                  <c:v>613.50955418075296</c:v>
                </c:pt>
                <c:pt idx="412">
                  <c:v>574.51513101618355</c:v>
                </c:pt>
                <c:pt idx="413">
                  <c:v>564.14649239504297</c:v>
                </c:pt>
                <c:pt idx="414">
                  <c:v>579.68665578881848</c:v>
                </c:pt>
                <c:pt idx="415">
                  <c:v>546.08293752250484</c:v>
                </c:pt>
                <c:pt idx="416">
                  <c:v>572.78138802342971</c:v>
                </c:pt>
                <c:pt idx="417">
                  <c:v>562.47249147789853</c:v>
                </c:pt>
                <c:pt idx="418">
                  <c:v>557.33801089961116</c:v>
                </c:pt>
                <c:pt idx="419">
                  <c:v>582.18302520428551</c:v>
                </c:pt>
                <c:pt idx="420">
                  <c:v>573.61231286465818</c:v>
                </c:pt>
                <c:pt idx="421">
                  <c:v>588.96617680475106</c:v>
                </c:pt>
                <c:pt idx="422">
                  <c:v>599.15875299827064</c:v>
                </c:pt>
                <c:pt idx="423">
                  <c:v>603.36225407614438</c:v>
                </c:pt>
                <c:pt idx="424">
                  <c:v>546.37169744830214</c:v>
                </c:pt>
                <c:pt idx="425">
                  <c:v>574.39573867650893</c:v>
                </c:pt>
                <c:pt idx="426">
                  <c:v>614.19441971696301</c:v>
                </c:pt>
                <c:pt idx="427">
                  <c:v>558.28648482122753</c:v>
                </c:pt>
                <c:pt idx="428">
                  <c:v>522.81633347220293</c:v>
                </c:pt>
                <c:pt idx="429">
                  <c:v>578.53272873673347</c:v>
                </c:pt>
                <c:pt idx="430">
                  <c:v>560.81983523268855</c:v>
                </c:pt>
                <c:pt idx="431">
                  <c:v>617.14969026203323</c:v>
                </c:pt>
                <c:pt idx="432">
                  <c:v>571.72460945698867</c:v>
                </c:pt>
                <c:pt idx="433">
                  <c:v>589.30539734650802</c:v>
                </c:pt>
                <c:pt idx="434">
                  <c:v>612.69099015240477</c:v>
                </c:pt>
                <c:pt idx="435">
                  <c:v>641.85503451864361</c:v>
                </c:pt>
                <c:pt idx="436">
                  <c:v>549.92880160679454</c:v>
                </c:pt>
                <c:pt idx="437">
                  <c:v>590.76207256720352</c:v>
                </c:pt>
                <c:pt idx="438">
                  <c:v>555.76110823336614</c:v>
                </c:pt>
                <c:pt idx="439">
                  <c:v>571.53844223258375</c:v>
                </c:pt>
                <c:pt idx="440">
                  <c:v>611.32170477440798</c:v>
                </c:pt>
                <c:pt idx="441">
                  <c:v>583.06947532733352</c:v>
                </c:pt>
                <c:pt idx="442">
                  <c:v>555.72794885251847</c:v>
                </c:pt>
                <c:pt idx="443">
                  <c:v>570.57972120790055</c:v>
                </c:pt>
                <c:pt idx="444">
                  <c:v>616.71598047336352</c:v>
                </c:pt>
                <c:pt idx="445">
                  <c:v>596.02913527449925</c:v>
                </c:pt>
                <c:pt idx="446">
                  <c:v>572.11519451380343</c:v>
                </c:pt>
                <c:pt idx="447">
                  <c:v>572.07417076671845</c:v>
                </c:pt>
                <c:pt idx="448">
                  <c:v>599.0764640107534</c:v>
                </c:pt>
                <c:pt idx="449">
                  <c:v>606.35701720211296</c:v>
                </c:pt>
                <c:pt idx="450">
                  <c:v>591.55357763964855</c:v>
                </c:pt>
                <c:pt idx="451">
                  <c:v>570.2667022274585</c:v>
                </c:pt>
                <c:pt idx="452">
                  <c:v>591.40198522747153</c:v>
                </c:pt>
                <c:pt idx="453">
                  <c:v>624.67294462210305</c:v>
                </c:pt>
                <c:pt idx="454">
                  <c:v>566.06926293178446</c:v>
                </c:pt>
                <c:pt idx="455">
                  <c:v>548.18709903607805</c:v>
                </c:pt>
                <c:pt idx="456">
                  <c:v>593.51460246103011</c:v>
                </c:pt>
                <c:pt idx="457">
                  <c:v>540.0689577708639</c:v>
                </c:pt>
                <c:pt idx="458">
                  <c:v>540.86997685787765</c:v>
                </c:pt>
                <c:pt idx="459">
                  <c:v>573.1034093257706</c:v>
                </c:pt>
                <c:pt idx="460">
                  <c:v>548.8998158714104</c:v>
                </c:pt>
                <c:pt idx="461">
                  <c:v>583.43254369430247</c:v>
                </c:pt>
                <c:pt idx="462">
                  <c:v>578.54162811611047</c:v>
                </c:pt>
                <c:pt idx="463">
                  <c:v>578.47136457640352</c:v>
                </c:pt>
                <c:pt idx="464">
                  <c:v>610.40000000000441</c:v>
                </c:pt>
                <c:pt idx="465">
                  <c:v>553.90337824288531</c:v>
                </c:pt>
                <c:pt idx="466">
                  <c:v>574.16995349367744</c:v>
                </c:pt>
                <c:pt idx="467">
                  <c:v>612.75037248832302</c:v>
                </c:pt>
                <c:pt idx="468">
                  <c:v>590.67877316126544</c:v>
                </c:pt>
                <c:pt idx="469">
                  <c:v>620.41373831364353</c:v>
                </c:pt>
                <c:pt idx="470">
                  <c:v>594.39526702340027</c:v>
                </c:pt>
                <c:pt idx="471">
                  <c:v>601.01779192375784</c:v>
                </c:pt>
                <c:pt idx="472">
                  <c:v>604.45083544389013</c:v>
                </c:pt>
                <c:pt idx="473">
                  <c:v>589.62505731808153</c:v>
                </c:pt>
                <c:pt idx="474">
                  <c:v>567.68959247320652</c:v>
                </c:pt>
                <c:pt idx="475">
                  <c:v>577.47904638412581</c:v>
                </c:pt>
                <c:pt idx="476">
                  <c:v>622.86542921560226</c:v>
                </c:pt>
                <c:pt idx="477">
                  <c:v>612.02793831691838</c:v>
                </c:pt>
                <c:pt idx="478">
                  <c:v>587.77893111594653</c:v>
                </c:pt>
                <c:pt idx="479">
                  <c:v>594.35626888744525</c:v>
                </c:pt>
                <c:pt idx="480">
                  <c:v>619.05939731942669</c:v>
                </c:pt>
                <c:pt idx="481">
                  <c:v>587.77658814052552</c:v>
                </c:pt>
                <c:pt idx="482">
                  <c:v>560.48531980574148</c:v>
                </c:pt>
                <c:pt idx="483">
                  <c:v>577.28610006159352</c:v>
                </c:pt>
                <c:pt idx="484">
                  <c:v>612.12947322490004</c:v>
                </c:pt>
                <c:pt idx="485">
                  <c:v>628.85300625952652</c:v>
                </c:pt>
                <c:pt idx="486">
                  <c:v>604.75824171640102</c:v>
                </c:pt>
                <c:pt idx="487">
                  <c:v>599.5144359258145</c:v>
                </c:pt>
                <c:pt idx="488">
                  <c:v>631.07945826120351</c:v>
                </c:pt>
                <c:pt idx="489">
                  <c:v>593.74719433281916</c:v>
                </c:pt>
                <c:pt idx="490">
                  <c:v>568.98650509319998</c:v>
                </c:pt>
                <c:pt idx="491">
                  <c:v>587.21781096870052</c:v>
                </c:pt>
                <c:pt idx="492">
                  <c:v>595.27371939693353</c:v>
                </c:pt>
                <c:pt idx="493">
                  <c:v>591.62257813158124</c:v>
                </c:pt>
                <c:pt idx="494">
                  <c:v>591.87139119068388</c:v>
                </c:pt>
                <c:pt idx="495">
                  <c:v>657.47804831822805</c:v>
                </c:pt>
                <c:pt idx="496">
                  <c:v>579.92812062858275</c:v>
                </c:pt>
                <c:pt idx="497">
                  <c:v>605.8159951203379</c:v>
                </c:pt>
                <c:pt idx="498">
                  <c:v>620.01715300037449</c:v>
                </c:pt>
                <c:pt idx="499">
                  <c:v>610.93349313114459</c:v>
                </c:pt>
                <c:pt idx="500">
                  <c:v>592.57038793758704</c:v>
                </c:pt>
                <c:pt idx="501">
                  <c:v>638.47405019693019</c:v>
                </c:pt>
                <c:pt idx="502">
                  <c:v>621.66460796899253</c:v>
                </c:pt>
                <c:pt idx="503">
                  <c:v>611.83746710735147</c:v>
                </c:pt>
                <c:pt idx="504">
                  <c:v>629.81331490520847</c:v>
                </c:pt>
                <c:pt idx="505">
                  <c:v>626.16458462447133</c:v>
                </c:pt>
                <c:pt idx="506">
                  <c:v>627.91502105190148</c:v>
                </c:pt>
                <c:pt idx="507">
                  <c:v>590.40417503587969</c:v>
                </c:pt>
                <c:pt idx="508">
                  <c:v>651.40075653545068</c:v>
                </c:pt>
                <c:pt idx="509">
                  <c:v>587.04176364988803</c:v>
                </c:pt>
                <c:pt idx="510">
                  <c:v>622.59737762073075</c:v>
                </c:pt>
                <c:pt idx="511">
                  <c:v>622.80666914069946</c:v>
                </c:pt>
                <c:pt idx="512">
                  <c:v>655.2003673144302</c:v>
                </c:pt>
                <c:pt idx="513">
                  <c:v>610.20692390587328</c:v>
                </c:pt>
                <c:pt idx="514">
                  <c:v>585.1821055659716</c:v>
                </c:pt>
                <c:pt idx="515">
                  <c:v>650.38415841740948</c:v>
                </c:pt>
                <c:pt idx="516">
                  <c:v>584.89775757689381</c:v>
                </c:pt>
                <c:pt idx="517">
                  <c:v>645.40502445140748</c:v>
                </c:pt>
                <c:pt idx="518">
                  <c:v>629.58274766974455</c:v>
                </c:pt>
                <c:pt idx="519">
                  <c:v>603.12696440273737</c:v>
                </c:pt>
                <c:pt idx="520">
                  <c:v>589.65238354027815</c:v>
                </c:pt>
                <c:pt idx="521">
                  <c:v>639.29475893040353</c:v>
                </c:pt>
                <c:pt idx="522">
                  <c:v>641.00052783824549</c:v>
                </c:pt>
                <c:pt idx="523">
                  <c:v>614.62716586624947</c:v>
                </c:pt>
                <c:pt idx="524">
                  <c:v>647.43384073825803</c:v>
                </c:pt>
                <c:pt idx="525">
                  <c:v>650.64108161270622</c:v>
                </c:pt>
                <c:pt idx="526">
                  <c:v>640.22034746893962</c:v>
                </c:pt>
                <c:pt idx="527">
                  <c:v>618.47650445982265</c:v>
                </c:pt>
                <c:pt idx="528">
                  <c:v>616.41167117875045</c:v>
                </c:pt>
                <c:pt idx="529">
                  <c:v>606.04801331886824</c:v>
                </c:pt>
                <c:pt idx="530">
                  <c:v>615.30782436310938</c:v>
                </c:pt>
                <c:pt idx="531">
                  <c:v>616.26339892608189</c:v>
                </c:pt>
                <c:pt idx="532">
                  <c:v>630.76542853219951</c:v>
                </c:pt>
                <c:pt idx="533">
                  <c:v>642.98489495640354</c:v>
                </c:pt>
                <c:pt idx="534">
                  <c:v>619.11690107369304</c:v>
                </c:pt>
                <c:pt idx="535">
                  <c:v>654.5950628070093</c:v>
                </c:pt>
                <c:pt idx="536">
                  <c:v>629.25835928505842</c:v>
                </c:pt>
                <c:pt idx="537">
                  <c:v>666.16158661151712</c:v>
                </c:pt>
                <c:pt idx="538">
                  <c:v>630.37750772532547</c:v>
                </c:pt>
                <c:pt idx="539">
                  <c:v>650.75672112773316</c:v>
                </c:pt>
                <c:pt idx="540">
                  <c:v>611.31282287139948</c:v>
                </c:pt>
                <c:pt idx="541">
                  <c:v>693.64411860323946</c:v>
                </c:pt>
                <c:pt idx="542">
                  <c:v>658.70732075339492</c:v>
                </c:pt>
                <c:pt idx="543">
                  <c:v>673.76897525586355</c:v>
                </c:pt>
                <c:pt idx="544">
                  <c:v>610.61465530487283</c:v>
                </c:pt>
                <c:pt idx="545">
                  <c:v>668.09850530432652</c:v>
                </c:pt>
                <c:pt idx="546">
                  <c:v>666.75671590441846</c:v>
                </c:pt>
                <c:pt idx="547">
                  <c:v>626.79885535220353</c:v>
                </c:pt>
                <c:pt idx="548">
                  <c:v>634.39924156259053</c:v>
                </c:pt>
                <c:pt idx="549">
                  <c:v>654.58799511113909</c:v>
                </c:pt>
                <c:pt idx="550">
                  <c:v>612.52473985390338</c:v>
                </c:pt>
                <c:pt idx="551">
                  <c:v>606.05608917924792</c:v>
                </c:pt>
                <c:pt idx="552">
                  <c:v>650.61246816871517</c:v>
                </c:pt>
                <c:pt idx="553">
                  <c:v>657.41636166973092</c:v>
                </c:pt>
                <c:pt idx="554">
                  <c:v>656.82745966984442</c:v>
                </c:pt>
                <c:pt idx="555">
                  <c:v>645.17887589690952</c:v>
                </c:pt>
                <c:pt idx="556">
                  <c:v>657.86129813369746</c:v>
                </c:pt>
                <c:pt idx="557">
                  <c:v>691.12923372447847</c:v>
                </c:pt>
                <c:pt idx="558">
                  <c:v>664.03690041716061</c:v>
                </c:pt>
                <c:pt idx="559">
                  <c:v>699.44280021948816</c:v>
                </c:pt>
                <c:pt idx="560">
                  <c:v>653.30510923493546</c:v>
                </c:pt>
                <c:pt idx="561">
                  <c:v>657.85364196658304</c:v>
                </c:pt>
                <c:pt idx="562">
                  <c:v>668.98812704592797</c:v>
                </c:pt>
                <c:pt idx="563">
                  <c:v>668.38885926240005</c:v>
                </c:pt>
                <c:pt idx="564">
                  <c:v>698.50993704187351</c:v>
                </c:pt>
                <c:pt idx="565">
                  <c:v>670.11500893939854</c:v>
                </c:pt>
                <c:pt idx="566">
                  <c:v>621.32719377250226</c:v>
                </c:pt>
                <c:pt idx="567">
                  <c:v>646.30172638653039</c:v>
                </c:pt>
                <c:pt idx="568">
                  <c:v>650.8244279326376</c:v>
                </c:pt>
                <c:pt idx="569">
                  <c:v>672.81420170741296</c:v>
                </c:pt>
                <c:pt idx="570">
                  <c:v>707.13158485817553</c:v>
                </c:pt>
                <c:pt idx="571">
                  <c:v>694.14169973165542</c:v>
                </c:pt>
                <c:pt idx="572">
                  <c:v>628.88820235045807</c:v>
                </c:pt>
                <c:pt idx="573">
                  <c:v>660.97453030618897</c:v>
                </c:pt>
                <c:pt idx="574">
                  <c:v>642.25998100089805</c:v>
                </c:pt>
                <c:pt idx="575">
                  <c:v>661.23938009433652</c:v>
                </c:pt>
                <c:pt idx="576">
                  <c:v>608.54783351048252</c:v>
                </c:pt>
                <c:pt idx="577">
                  <c:v>665.11592213003144</c:v>
                </c:pt>
                <c:pt idx="578">
                  <c:v>686.1892574451067</c:v>
                </c:pt>
                <c:pt idx="579">
                  <c:v>656.70828303641952</c:v>
                </c:pt>
                <c:pt idx="580">
                  <c:v>673.42427946123541</c:v>
                </c:pt>
                <c:pt idx="581">
                  <c:v>659.13410024970005</c:v>
                </c:pt>
                <c:pt idx="582">
                  <c:v>669.33945722702572</c:v>
                </c:pt>
                <c:pt idx="583">
                  <c:v>701.09825576333174</c:v>
                </c:pt>
                <c:pt idx="584">
                  <c:v>694.72277629775351</c:v>
                </c:pt>
                <c:pt idx="585">
                  <c:v>643.13754752664352</c:v>
                </c:pt>
                <c:pt idx="586">
                  <c:v>659.77290327916444</c:v>
                </c:pt>
                <c:pt idx="587">
                  <c:v>650.58386567423304</c:v>
                </c:pt>
                <c:pt idx="588">
                  <c:v>676.48791242094796</c:v>
                </c:pt>
                <c:pt idx="589">
                  <c:v>718.07984568000052</c:v>
                </c:pt>
                <c:pt idx="590">
                  <c:v>670.98901359863805</c:v>
                </c:pt>
                <c:pt idx="591">
                  <c:v>665.39038617800304</c:v>
                </c:pt>
                <c:pt idx="592">
                  <c:v>675.49382092752353</c:v>
                </c:pt>
                <c:pt idx="593">
                  <c:v>667.76212856823349</c:v>
                </c:pt>
                <c:pt idx="594">
                  <c:v>674.28417202228854</c:v>
                </c:pt>
                <c:pt idx="595">
                  <c:v>675.10292710458248</c:v>
                </c:pt>
                <c:pt idx="596">
                  <c:v>676.63042051093271</c:v>
                </c:pt>
                <c:pt idx="597">
                  <c:v>644.77948598862565</c:v>
                </c:pt>
                <c:pt idx="598">
                  <c:v>652.00611196601801</c:v>
                </c:pt>
                <c:pt idx="599">
                  <c:v>657.09275980124789</c:v>
                </c:pt>
                <c:pt idx="600">
                  <c:v>686.24867216849304</c:v>
                </c:pt>
                <c:pt idx="601">
                  <c:v>713.93668542493288</c:v>
                </c:pt>
                <c:pt idx="602">
                  <c:v>682.89895965798553</c:v>
                </c:pt>
                <c:pt idx="603">
                  <c:v>671.69270857831089</c:v>
                </c:pt>
                <c:pt idx="604">
                  <c:v>695.7894256835956</c:v>
                </c:pt>
                <c:pt idx="605">
                  <c:v>712.79206634498848</c:v>
                </c:pt>
                <c:pt idx="606">
                  <c:v>710.74474955684582</c:v>
                </c:pt>
                <c:pt idx="607">
                  <c:v>663.65898567027853</c:v>
                </c:pt>
                <c:pt idx="608">
                  <c:v>685.56508944517179</c:v>
                </c:pt>
                <c:pt idx="609">
                  <c:v>695.48867957702589</c:v>
                </c:pt>
                <c:pt idx="610">
                  <c:v>649.24317937909689</c:v>
                </c:pt>
                <c:pt idx="611">
                  <c:v>683.72438789472039</c:v>
                </c:pt>
                <c:pt idx="612">
                  <c:v>694.32196138621748</c:v>
                </c:pt>
                <c:pt idx="613">
                  <c:v>729.40000000000339</c:v>
                </c:pt>
                <c:pt idx="614">
                  <c:v>727.10098786198967</c:v>
                </c:pt>
                <c:pt idx="615">
                  <c:v>678.53472724108804</c:v>
                </c:pt>
                <c:pt idx="616">
                  <c:v>683.91271686788559</c:v>
                </c:pt>
                <c:pt idx="617">
                  <c:v>678.06687873474607</c:v>
                </c:pt>
                <c:pt idx="618">
                  <c:v>712.25039838920611</c:v>
                </c:pt>
                <c:pt idx="619">
                  <c:v>677.59644826003955</c:v>
                </c:pt>
                <c:pt idx="620">
                  <c:v>698.46182865762614</c:v>
                </c:pt>
                <c:pt idx="621">
                  <c:v>701.75889739606805</c:v>
                </c:pt>
                <c:pt idx="622">
                  <c:v>733.23441370997307</c:v>
                </c:pt>
                <c:pt idx="623">
                  <c:v>724.57703679306348</c:v>
                </c:pt>
                <c:pt idx="624">
                  <c:v>717.31802775965684</c:v>
                </c:pt>
                <c:pt idx="625">
                  <c:v>743.92772565181087</c:v>
                </c:pt>
                <c:pt idx="626">
                  <c:v>725.37054910588586</c:v>
                </c:pt>
                <c:pt idx="627">
                  <c:v>694.77204240385254</c:v>
                </c:pt>
                <c:pt idx="628">
                  <c:v>723.54207524791445</c:v>
                </c:pt>
                <c:pt idx="629">
                  <c:v>750.93592660642639</c:v>
                </c:pt>
                <c:pt idx="630">
                  <c:v>735.87218478845296</c:v>
                </c:pt>
                <c:pt idx="631">
                  <c:v>723.62226820705939</c:v>
                </c:pt>
                <c:pt idx="632">
                  <c:v>748.23493545152655</c:v>
                </c:pt>
                <c:pt idx="633">
                  <c:v>742.36339258842179</c:v>
                </c:pt>
                <c:pt idx="634">
                  <c:v>710.20578321991354</c:v>
                </c:pt>
                <c:pt idx="635">
                  <c:v>746.23024070013514</c:v>
                </c:pt>
                <c:pt idx="636">
                  <c:v>772.34744114337298</c:v>
                </c:pt>
                <c:pt idx="637">
                  <c:v>779.99673017433804</c:v>
                </c:pt>
                <c:pt idx="638">
                  <c:v>751.33570647011254</c:v>
                </c:pt>
                <c:pt idx="639">
                  <c:v>742.58920093299412</c:v>
                </c:pt>
                <c:pt idx="640">
                  <c:v>718.85414874554749</c:v>
                </c:pt>
                <c:pt idx="641">
                  <c:v>717.20887386189463</c:v>
                </c:pt>
                <c:pt idx="642">
                  <c:v>747.6969609435148</c:v>
                </c:pt>
                <c:pt idx="643">
                  <c:v>733.20536766923851</c:v>
                </c:pt>
                <c:pt idx="644">
                  <c:v>781.62380558258053</c:v>
                </c:pt>
                <c:pt idx="645">
                  <c:v>771.42856839048238</c:v>
                </c:pt>
                <c:pt idx="646">
                  <c:v>758.35448314695986</c:v>
                </c:pt>
                <c:pt idx="647">
                  <c:v>749.5615905747826</c:v>
                </c:pt>
                <c:pt idx="648">
                  <c:v>816.76798222213301</c:v>
                </c:pt>
                <c:pt idx="649">
                  <c:v>760.64179893680353</c:v>
                </c:pt>
                <c:pt idx="650">
                  <c:v>757.57585160654355</c:v>
                </c:pt>
                <c:pt idx="651">
                  <c:v>777.49976243354683</c:v>
                </c:pt>
                <c:pt idx="652">
                  <c:v>758.62090294314555</c:v>
                </c:pt>
                <c:pt idx="653">
                  <c:v>791.52451753735352</c:v>
                </c:pt>
                <c:pt idx="654">
                  <c:v>823.75308142461552</c:v>
                </c:pt>
                <c:pt idx="655">
                  <c:v>745.05941596093157</c:v>
                </c:pt>
                <c:pt idx="656">
                  <c:v>756.38898932544544</c:v>
                </c:pt>
                <c:pt idx="657">
                  <c:v>790.82357118286347</c:v>
                </c:pt>
                <c:pt idx="658">
                  <c:v>777.64985556496254</c:v>
                </c:pt>
                <c:pt idx="659">
                  <c:v>778.90859181708254</c:v>
                </c:pt>
                <c:pt idx="660">
                  <c:v>784.50698161406694</c:v>
                </c:pt>
                <c:pt idx="661">
                  <c:v>805.3071966585677</c:v>
                </c:pt>
                <c:pt idx="662">
                  <c:v>779.07277559743852</c:v>
                </c:pt>
                <c:pt idx="663">
                  <c:v>786.85538880232639</c:v>
                </c:pt>
                <c:pt idx="664">
                  <c:v>841.77623208580849</c:v>
                </c:pt>
                <c:pt idx="665">
                  <c:v>864.84849883192248</c:v>
                </c:pt>
                <c:pt idx="666">
                  <c:v>758.71629603699409</c:v>
                </c:pt>
                <c:pt idx="667">
                  <c:v>780.30923026670052</c:v>
                </c:pt>
                <c:pt idx="668">
                  <c:v>768.4874708639029</c:v>
                </c:pt>
                <c:pt idx="669">
                  <c:v>828.67620646144849</c:v>
                </c:pt>
                <c:pt idx="670">
                  <c:v>818.3268435709042</c:v>
                </c:pt>
                <c:pt idx="671">
                  <c:v>819.61962751327019</c:v>
                </c:pt>
                <c:pt idx="672">
                  <c:v>875.59278862770805</c:v>
                </c:pt>
                <c:pt idx="673">
                  <c:v>847.01427474739353</c:v>
                </c:pt>
                <c:pt idx="674">
                  <c:v>821.31617033090299</c:v>
                </c:pt>
                <c:pt idx="675">
                  <c:v>887.63306179217409</c:v>
                </c:pt>
                <c:pt idx="676">
                  <c:v>850.22965397255984</c:v>
                </c:pt>
                <c:pt idx="677">
                  <c:v>844.96332417693839</c:v>
                </c:pt>
                <c:pt idx="678">
                  <c:v>795.76486441328336</c:v>
                </c:pt>
                <c:pt idx="679">
                  <c:v>838.07055299809383</c:v>
                </c:pt>
                <c:pt idx="680">
                  <c:v>823.98671406729352</c:v>
                </c:pt>
                <c:pt idx="681">
                  <c:v>864.90228450395296</c:v>
                </c:pt>
                <c:pt idx="682">
                  <c:v>852.28491168983055</c:v>
                </c:pt>
                <c:pt idx="683">
                  <c:v>831.56910987950778</c:v>
                </c:pt>
                <c:pt idx="684">
                  <c:v>853.46061110551784</c:v>
                </c:pt>
                <c:pt idx="685">
                  <c:v>834.18746261079752</c:v>
                </c:pt>
                <c:pt idx="686">
                  <c:v>855.37405461069852</c:v>
                </c:pt>
                <c:pt idx="687">
                  <c:v>841.96786541364247</c:v>
                </c:pt>
                <c:pt idx="688">
                  <c:v>884.56524826059751</c:v>
                </c:pt>
                <c:pt idx="689">
                  <c:v>842.39168683795799</c:v>
                </c:pt>
                <c:pt idx="690">
                  <c:v>853.30667651822159</c:v>
                </c:pt>
                <c:pt idx="691">
                  <c:v>898.21483928790053</c:v>
                </c:pt>
                <c:pt idx="692">
                  <c:v>836.74363763115855</c:v>
                </c:pt>
                <c:pt idx="693">
                  <c:v>844.71739391645963</c:v>
                </c:pt>
                <c:pt idx="694">
                  <c:v>912.65733982471249</c:v>
                </c:pt>
                <c:pt idx="695">
                  <c:v>901.43536790298447</c:v>
                </c:pt>
                <c:pt idx="696">
                  <c:v>853.13680902428916</c:v>
                </c:pt>
                <c:pt idx="697">
                  <c:v>869.30126064953799</c:v>
                </c:pt>
                <c:pt idx="698">
                  <c:v>836.50001861219005</c:v>
                </c:pt>
                <c:pt idx="699">
                  <c:v>892.04012006336347</c:v>
                </c:pt>
                <c:pt idx="700">
                  <c:v>930.56143477012051</c:v>
                </c:pt>
                <c:pt idx="701">
                  <c:v>901.45215697489948</c:v>
                </c:pt>
                <c:pt idx="702">
                  <c:v>900.58513424640353</c:v>
                </c:pt>
                <c:pt idx="703">
                  <c:v>860.98696967831154</c:v>
                </c:pt>
                <c:pt idx="704">
                  <c:v>925.67744472672302</c:v>
                </c:pt>
                <c:pt idx="705">
                  <c:v>841.29154972629851</c:v>
                </c:pt>
                <c:pt idx="706">
                  <c:v>897.84712341084003</c:v>
                </c:pt>
                <c:pt idx="707">
                  <c:v>917.13755260899529</c:v>
                </c:pt>
                <c:pt idx="708">
                  <c:v>882.64354238691294</c:v>
                </c:pt>
                <c:pt idx="709">
                  <c:v>877.26904209093448</c:v>
                </c:pt>
                <c:pt idx="710">
                  <c:v>895.83553031179031</c:v>
                </c:pt>
                <c:pt idx="711">
                  <c:v>900.19778855806874</c:v>
                </c:pt>
                <c:pt idx="712">
                  <c:v>885.82981132700161</c:v>
                </c:pt>
                <c:pt idx="713">
                  <c:v>882.69083884378381</c:v>
                </c:pt>
                <c:pt idx="714">
                  <c:v>854.78171145359352</c:v>
                </c:pt>
                <c:pt idx="715">
                  <c:v>899.67915185754805</c:v>
                </c:pt>
                <c:pt idx="716">
                  <c:v>880.76042335820614</c:v>
                </c:pt>
                <c:pt idx="717">
                  <c:v>957.32174700063661</c:v>
                </c:pt>
                <c:pt idx="718">
                  <c:v>901.54141107148268</c:v>
                </c:pt>
                <c:pt idx="719">
                  <c:v>904.42219319197079</c:v>
                </c:pt>
                <c:pt idx="720">
                  <c:v>981.91062677475247</c:v>
                </c:pt>
                <c:pt idx="721">
                  <c:v>910.19439288737351</c:v>
                </c:pt>
                <c:pt idx="722">
                  <c:v>938.74277435583861</c:v>
                </c:pt>
                <c:pt idx="723">
                  <c:v>926.55271021867804</c:v>
                </c:pt>
                <c:pt idx="724">
                  <c:v>911.32276040766158</c:v>
                </c:pt>
                <c:pt idx="725">
                  <c:v>935.39264335299799</c:v>
                </c:pt>
                <c:pt idx="726">
                  <c:v>961.76538448689553</c:v>
                </c:pt>
                <c:pt idx="727">
                  <c:v>913.20912089954788</c:v>
                </c:pt>
                <c:pt idx="728">
                  <c:v>917.6274929942474</c:v>
                </c:pt>
                <c:pt idx="729">
                  <c:v>882.62168894420506</c:v>
                </c:pt>
                <c:pt idx="730">
                  <c:v>946.96851884264788</c:v>
                </c:pt>
                <c:pt idx="731">
                  <c:v>930.91658463425449</c:v>
                </c:pt>
                <c:pt idx="732">
                  <c:v>1006.7821725757635</c:v>
                </c:pt>
                <c:pt idx="733">
                  <c:v>1022.6835350639005</c:v>
                </c:pt>
                <c:pt idx="734">
                  <c:v>992.19243677495081</c:v>
                </c:pt>
                <c:pt idx="735">
                  <c:v>920.542751877245</c:v>
                </c:pt>
                <c:pt idx="736">
                  <c:v>972.98893269161852</c:v>
                </c:pt>
                <c:pt idx="737">
                  <c:v>953.07341891183353</c:v>
                </c:pt>
                <c:pt idx="738">
                  <c:v>935.41893257279855</c:v>
                </c:pt>
                <c:pt idx="739">
                  <c:v>966.60432116299523</c:v>
                </c:pt>
                <c:pt idx="740">
                  <c:v>961.92253234861494</c:v>
                </c:pt>
                <c:pt idx="741">
                  <c:v>925.12214992437771</c:v>
                </c:pt>
                <c:pt idx="742">
                  <c:v>974.72583716898055</c:v>
                </c:pt>
                <c:pt idx="743">
                  <c:v>953.19497174179855</c:v>
                </c:pt>
                <c:pt idx="744">
                  <c:v>966.11053742582294</c:v>
                </c:pt>
                <c:pt idx="745">
                  <c:v>1003.5770475258006</c:v>
                </c:pt>
                <c:pt idx="746">
                  <c:v>989.69214887278758</c:v>
                </c:pt>
                <c:pt idx="747">
                  <c:v>980.39401914639654</c:v>
                </c:pt>
                <c:pt idx="748">
                  <c:v>954.18084280788855</c:v>
                </c:pt>
                <c:pt idx="749">
                  <c:v>1004.0413875075235</c:v>
                </c:pt>
                <c:pt idx="750">
                  <c:v>960.11303239887854</c:v>
                </c:pt>
                <c:pt idx="751">
                  <c:v>982.33087654005305</c:v>
                </c:pt>
                <c:pt idx="752">
                  <c:v>978.38589427903855</c:v>
                </c:pt>
                <c:pt idx="753">
                  <c:v>1034.5662789507999</c:v>
                </c:pt>
                <c:pt idx="754">
                  <c:v>997.47878808383052</c:v>
                </c:pt>
                <c:pt idx="755">
                  <c:v>965.74350256074354</c:v>
                </c:pt>
                <c:pt idx="756">
                  <c:v>981.08705934913564</c:v>
                </c:pt>
                <c:pt idx="757">
                  <c:v>956.25312449614523</c:v>
                </c:pt>
                <c:pt idx="758">
                  <c:v>959.23318273256859</c:v>
                </c:pt>
                <c:pt idx="759">
                  <c:v>991.63301976612354</c:v>
                </c:pt>
                <c:pt idx="760">
                  <c:v>1000.8378118213764</c:v>
                </c:pt>
                <c:pt idx="761">
                  <c:v>1006.954120257688</c:v>
                </c:pt>
                <c:pt idx="762">
                  <c:v>999.11559169626094</c:v>
                </c:pt>
                <c:pt idx="763">
                  <c:v>992.81826657975159</c:v>
                </c:pt>
                <c:pt idx="764">
                  <c:v>1012.922334174615</c:v>
                </c:pt>
                <c:pt idx="765">
                  <c:v>1013.6207401677005</c:v>
                </c:pt>
                <c:pt idx="766">
                  <c:v>1025.9874148373794</c:v>
                </c:pt>
                <c:pt idx="767">
                  <c:v>958.19661462236058</c:v>
                </c:pt>
                <c:pt idx="768">
                  <c:v>1057.0019001328978</c:v>
                </c:pt>
                <c:pt idx="769">
                  <c:v>1003.9477819256415</c:v>
                </c:pt>
                <c:pt idx="770">
                  <c:v>1017.8999999999771</c:v>
                </c:pt>
                <c:pt idx="771">
                  <c:v>1032.0207512455731</c:v>
                </c:pt>
                <c:pt idx="772">
                  <c:v>957.09585530955155</c:v>
                </c:pt>
                <c:pt idx="773">
                  <c:v>1026.7068155307011</c:v>
                </c:pt>
                <c:pt idx="774">
                  <c:v>1020.5203806371752</c:v>
                </c:pt>
                <c:pt idx="775">
                  <c:v>962.62768093340298</c:v>
                </c:pt>
                <c:pt idx="776">
                  <c:v>1028.4961495567577</c:v>
                </c:pt>
                <c:pt idx="777">
                  <c:v>1023.8626933818859</c:v>
                </c:pt>
                <c:pt idx="778">
                  <c:v>1028.6434733960298</c:v>
                </c:pt>
                <c:pt idx="779">
                  <c:v>1032.6456419302501</c:v>
                </c:pt>
                <c:pt idx="780">
                  <c:v>1016.9903880205935</c:v>
                </c:pt>
                <c:pt idx="781">
                  <c:v>1045.3910328111938</c:v>
                </c:pt>
                <c:pt idx="782">
                  <c:v>997.41701634931826</c:v>
                </c:pt>
                <c:pt idx="783">
                  <c:v>1049.5025425493648</c:v>
                </c:pt>
                <c:pt idx="784">
                  <c:v>1028.2819852712819</c:v>
                </c:pt>
                <c:pt idx="785">
                  <c:v>1066.2620499332695</c:v>
                </c:pt>
                <c:pt idx="786">
                  <c:v>1039.48519593381</c:v>
                </c:pt>
                <c:pt idx="787">
                  <c:v>1014.2451812846151</c:v>
                </c:pt>
                <c:pt idx="788">
                  <c:v>1045.9721412080498</c:v>
                </c:pt>
                <c:pt idx="789">
                  <c:v>1051.6000421716508</c:v>
                </c:pt>
                <c:pt idx="790">
                  <c:v>1033.4428378186708</c:v>
                </c:pt>
                <c:pt idx="791">
                  <c:v>1030.3365556756758</c:v>
                </c:pt>
                <c:pt idx="792">
                  <c:v>1055.0301315669428</c:v>
                </c:pt>
                <c:pt idx="793">
                  <c:v>1072.6081929514198</c:v>
                </c:pt>
                <c:pt idx="794">
                  <c:v>1086.2359790764151</c:v>
                </c:pt>
                <c:pt idx="795">
                  <c:v>1066.435224399271</c:v>
                </c:pt>
                <c:pt idx="796">
                  <c:v>1099.2096758688003</c:v>
                </c:pt>
                <c:pt idx="797">
                  <c:v>1055.4520134495431</c:v>
                </c:pt>
                <c:pt idx="798">
                  <c:v>1074.6971087218078</c:v>
                </c:pt>
                <c:pt idx="799">
                  <c:v>1058.8130147613222</c:v>
                </c:pt>
                <c:pt idx="800">
                  <c:v>1082.8902141037659</c:v>
                </c:pt>
                <c:pt idx="801">
                  <c:v>1062.1822988369399</c:v>
                </c:pt>
                <c:pt idx="802">
                  <c:v>1095.9143313197999</c:v>
                </c:pt>
                <c:pt idx="803">
                  <c:v>1055.1368000775096</c:v>
                </c:pt>
                <c:pt idx="804">
                  <c:v>1142.681621281183</c:v>
                </c:pt>
                <c:pt idx="805">
                  <c:v>1121.1482499827034</c:v>
                </c:pt>
                <c:pt idx="806">
                  <c:v>1095.559206984427</c:v>
                </c:pt>
                <c:pt idx="807">
                  <c:v>1073.1444868946141</c:v>
                </c:pt>
                <c:pt idx="808">
                  <c:v>1127.9838368112498</c:v>
                </c:pt>
                <c:pt idx="809">
                  <c:v>1128.9254108565458</c:v>
                </c:pt>
                <c:pt idx="810">
                  <c:v>1103.2541831213107</c:v>
                </c:pt>
                <c:pt idx="811">
                  <c:v>1113.0537153829853</c:v>
                </c:pt>
                <c:pt idx="812">
                  <c:v>1160.8363465502996</c:v>
                </c:pt>
                <c:pt idx="813">
                  <c:v>1162.6138375517996</c:v>
                </c:pt>
                <c:pt idx="814">
                  <c:v>1140.118431852952</c:v>
                </c:pt>
                <c:pt idx="815">
                  <c:v>1158.8867021887331</c:v>
                </c:pt>
                <c:pt idx="816">
                  <c:v>1105.5492343562958</c:v>
                </c:pt>
                <c:pt idx="817">
                  <c:v>1121.8848155958217</c:v>
                </c:pt>
                <c:pt idx="818">
                  <c:v>1101.7125828767723</c:v>
                </c:pt>
                <c:pt idx="819">
                  <c:v>1131.8840770378245</c:v>
                </c:pt>
                <c:pt idx="820">
                  <c:v>1145.0273515691285</c:v>
                </c:pt>
                <c:pt idx="821">
                  <c:v>1104.4738195906216</c:v>
                </c:pt>
                <c:pt idx="822">
                  <c:v>1135.5355208553774</c:v>
                </c:pt>
                <c:pt idx="823">
                  <c:v>1131.5917914313143</c:v>
                </c:pt>
                <c:pt idx="824">
                  <c:v>1099.8984412412997</c:v>
                </c:pt>
                <c:pt idx="825">
                  <c:v>1194.728964212245</c:v>
                </c:pt>
                <c:pt idx="826">
                  <c:v>1151.5914495317998</c:v>
                </c:pt>
                <c:pt idx="827">
                  <c:v>1141.1008219226853</c:v>
                </c:pt>
                <c:pt idx="828">
                  <c:v>1139.5973165501748</c:v>
                </c:pt>
                <c:pt idx="829">
                  <c:v>1160.2132156130679</c:v>
                </c:pt>
                <c:pt idx="830">
                  <c:v>1098.8583816361072</c:v>
                </c:pt>
                <c:pt idx="831">
                  <c:v>1158.8680661124758</c:v>
                </c:pt>
                <c:pt idx="832">
                  <c:v>1129.4431325512478</c:v>
                </c:pt>
                <c:pt idx="833">
                  <c:v>1169.02457088454</c:v>
                </c:pt>
                <c:pt idx="834">
                  <c:v>1170.0004033019352</c:v>
                </c:pt>
                <c:pt idx="835">
                  <c:v>1170.9770502863901</c:v>
                </c:pt>
                <c:pt idx="836">
                  <c:v>1169.4820346433448</c:v>
                </c:pt>
                <c:pt idx="837">
                  <c:v>1137.4643588912659</c:v>
                </c:pt>
                <c:pt idx="838">
                  <c:v>1120.2520594572061</c:v>
                </c:pt>
                <c:pt idx="839">
                  <c:v>1179.0229219661537</c:v>
                </c:pt>
                <c:pt idx="840">
                  <c:v>1214.737512619985</c:v>
                </c:pt>
                <c:pt idx="841">
                  <c:v>1148.7155118082719</c:v>
                </c:pt>
                <c:pt idx="842">
                  <c:v>1141.3914347161874</c:v>
                </c:pt>
                <c:pt idx="843">
                  <c:v>1158.9239422932928</c:v>
                </c:pt>
                <c:pt idx="844">
                  <c:v>1216.3095202322104</c:v>
                </c:pt>
                <c:pt idx="845">
                  <c:v>1150.0647205331798</c:v>
                </c:pt>
                <c:pt idx="846">
                  <c:v>1116.9510702310349</c:v>
                </c:pt>
                <c:pt idx="847">
                  <c:v>1123.7057443328902</c:v>
                </c:pt>
                <c:pt idx="848">
                  <c:v>1127.1411057123248</c:v>
                </c:pt>
                <c:pt idx="849">
                  <c:v>1188.0686101902531</c:v>
                </c:pt>
                <c:pt idx="850">
                  <c:v>1188.2264962875277</c:v>
                </c:pt>
                <c:pt idx="851">
                  <c:v>1180.8729653527562</c:v>
                </c:pt>
                <c:pt idx="852">
                  <c:v>1179.3529806415829</c:v>
                </c:pt>
                <c:pt idx="853">
                  <c:v>1172.8140373571678</c:v>
                </c:pt>
                <c:pt idx="854">
                  <c:v>1170.4465097378315</c:v>
                </c:pt>
                <c:pt idx="855">
                  <c:v>1158.8635913381029</c:v>
                </c:pt>
                <c:pt idx="856">
                  <c:v>1179.1055891292388</c:v>
                </c:pt>
                <c:pt idx="857">
                  <c:v>1093.7008862147954</c:v>
                </c:pt>
                <c:pt idx="858">
                  <c:v>1179.3960500410451</c:v>
                </c:pt>
                <c:pt idx="859">
                  <c:v>1190.4620819327251</c:v>
                </c:pt>
                <c:pt idx="860">
                  <c:v>1168.7534048467996</c:v>
                </c:pt>
                <c:pt idx="861">
                  <c:v>1201.707214086859</c:v>
                </c:pt>
                <c:pt idx="862">
                  <c:v>1172.3898995996024</c:v>
                </c:pt>
                <c:pt idx="863">
                  <c:v>1167.4679810012622</c:v>
                </c:pt>
                <c:pt idx="864">
                  <c:v>1197.9699422229528</c:v>
                </c:pt>
                <c:pt idx="865">
                  <c:v>1209.1020768292178</c:v>
                </c:pt>
                <c:pt idx="866">
                  <c:v>1169.5489714978953</c:v>
                </c:pt>
                <c:pt idx="867">
                  <c:v>1143.4610742167556</c:v>
                </c:pt>
                <c:pt idx="868">
                  <c:v>1118.175269961343</c:v>
                </c:pt>
                <c:pt idx="869">
                  <c:v>1164.0085494994</c:v>
                </c:pt>
                <c:pt idx="870">
                  <c:v>1148.8705706022431</c:v>
                </c:pt>
                <c:pt idx="871">
                  <c:v>1183.7728882792999</c:v>
                </c:pt>
                <c:pt idx="872">
                  <c:v>1219.5819652665768</c:v>
                </c:pt>
                <c:pt idx="873">
                  <c:v>1141.5499999999936</c:v>
                </c:pt>
                <c:pt idx="874">
                  <c:v>1140.1226969821139</c:v>
                </c:pt>
                <c:pt idx="875">
                  <c:v>1159.9548145819329</c:v>
                </c:pt>
                <c:pt idx="876">
                  <c:v>1169.5890336965574</c:v>
                </c:pt>
                <c:pt idx="877">
                  <c:v>1211.5587170084582</c:v>
                </c:pt>
                <c:pt idx="878">
                  <c:v>1182.913982905766</c:v>
                </c:pt>
                <c:pt idx="879">
                  <c:v>1208.7336080088178</c:v>
                </c:pt>
                <c:pt idx="880">
                  <c:v>1203.0628131874082</c:v>
                </c:pt>
                <c:pt idx="881">
                  <c:v>1182.9115565906081</c:v>
                </c:pt>
                <c:pt idx="882">
                  <c:v>1181.4908917249361</c:v>
                </c:pt>
                <c:pt idx="883">
                  <c:v>1171.549122144899</c:v>
                </c:pt>
                <c:pt idx="884">
                  <c:v>1166.7159654107381</c:v>
                </c:pt>
                <c:pt idx="885">
                  <c:v>1126.0778039527415</c:v>
                </c:pt>
                <c:pt idx="886">
                  <c:v>1218.4331245218398</c:v>
                </c:pt>
                <c:pt idx="887">
                  <c:v>1129.1752268051828</c:v>
                </c:pt>
                <c:pt idx="888">
                  <c:v>1196.8367477763366</c:v>
                </c:pt>
                <c:pt idx="889">
                  <c:v>1144.2209892432761</c:v>
                </c:pt>
                <c:pt idx="890">
                  <c:v>1226.4272407121434</c:v>
                </c:pt>
                <c:pt idx="891">
                  <c:v>1189.1592665107996</c:v>
                </c:pt>
                <c:pt idx="892">
                  <c:v>1136.5036933524129</c:v>
                </c:pt>
                <c:pt idx="893">
                  <c:v>1193.9987036013001</c:v>
                </c:pt>
                <c:pt idx="894">
                  <c:v>1208.8071262120798</c:v>
                </c:pt>
                <c:pt idx="895">
                  <c:v>1127.0657573692051</c:v>
                </c:pt>
                <c:pt idx="896">
                  <c:v>1151.2667006972331</c:v>
                </c:pt>
                <c:pt idx="897">
                  <c:v>1142.9931896642001</c:v>
                </c:pt>
                <c:pt idx="898">
                  <c:v>1256.1396351041467</c:v>
                </c:pt>
                <c:pt idx="899">
                  <c:v>1203.4113651963714</c:v>
                </c:pt>
                <c:pt idx="900">
                  <c:v>1175.4675159913011</c:v>
                </c:pt>
                <c:pt idx="901">
                  <c:v>1205.6986654481511</c:v>
                </c:pt>
                <c:pt idx="902">
                  <c:v>1164.9030978757316</c:v>
                </c:pt>
                <c:pt idx="903">
                  <c:v>1171.1746412412999</c:v>
                </c:pt>
                <c:pt idx="904">
                  <c:v>1178.3054453649368</c:v>
                </c:pt>
                <c:pt idx="905">
                  <c:v>1188.0091888903478</c:v>
                </c:pt>
                <c:pt idx="906">
                  <c:v>1204.5713993287177</c:v>
                </c:pt>
                <c:pt idx="907">
                  <c:v>1217.7137009161829</c:v>
                </c:pt>
                <c:pt idx="908">
                  <c:v>1153.7190464055705</c:v>
                </c:pt>
                <c:pt idx="909">
                  <c:v>1234.586098387522</c:v>
                </c:pt>
                <c:pt idx="910">
                  <c:v>1180.8553960991728</c:v>
                </c:pt>
                <c:pt idx="911">
                  <c:v>1226.5992749134898</c:v>
                </c:pt>
                <c:pt idx="912">
                  <c:v>1177.1306431541241</c:v>
                </c:pt>
                <c:pt idx="913">
                  <c:v>1119.9147216975616</c:v>
                </c:pt>
                <c:pt idx="914">
                  <c:v>1199.1533802136262</c:v>
                </c:pt>
                <c:pt idx="915">
                  <c:v>1202.0160134988514</c:v>
                </c:pt>
                <c:pt idx="916">
                  <c:v>1140.4708273390218</c:v>
                </c:pt>
                <c:pt idx="917">
                  <c:v>1139.8846791179208</c:v>
                </c:pt>
                <c:pt idx="918">
                  <c:v>1216.6261162815824</c:v>
                </c:pt>
                <c:pt idx="919">
                  <c:v>1129.2578926610611</c:v>
                </c:pt>
                <c:pt idx="920">
                  <c:v>1134.6857179485316</c:v>
                </c:pt>
                <c:pt idx="921">
                  <c:v>1241.5743690140546</c:v>
                </c:pt>
                <c:pt idx="922">
                  <c:v>1199.7303368726548</c:v>
                </c:pt>
                <c:pt idx="923">
                  <c:v>1181.0923546340448</c:v>
                </c:pt>
                <c:pt idx="924">
                  <c:v>1226.9778832145132</c:v>
                </c:pt>
                <c:pt idx="925">
                  <c:v>1144.6500664365878</c:v>
                </c:pt>
                <c:pt idx="926">
                  <c:v>1144.9239117835261</c:v>
                </c:pt>
                <c:pt idx="927">
                  <c:v>1187.3893213740648</c:v>
                </c:pt>
                <c:pt idx="928">
                  <c:v>1158.3906539131701</c:v>
                </c:pt>
                <c:pt idx="929">
                  <c:v>1175.0355842776353</c:v>
                </c:pt>
                <c:pt idx="930">
                  <c:v>1166.7000076944373</c:v>
                </c:pt>
                <c:pt idx="931">
                  <c:v>1136.8134934775144</c:v>
                </c:pt>
                <c:pt idx="932">
                  <c:v>1149.1546046416599</c:v>
                </c:pt>
                <c:pt idx="933">
                  <c:v>1170.1244328752402</c:v>
                </c:pt>
                <c:pt idx="934">
                  <c:v>1172.9918547259383</c:v>
                </c:pt>
                <c:pt idx="935">
                  <c:v>1203.4669929110473</c:v>
                </c:pt>
                <c:pt idx="936">
                  <c:v>1191.6742151486258</c:v>
                </c:pt>
                <c:pt idx="937">
                  <c:v>1218.7158193034461</c:v>
                </c:pt>
                <c:pt idx="938">
                  <c:v>1194.8344331341748</c:v>
                </c:pt>
                <c:pt idx="939">
                  <c:v>1182.1673912992928</c:v>
                </c:pt>
                <c:pt idx="940">
                  <c:v>1156.5382280682459</c:v>
                </c:pt>
                <c:pt idx="941">
                  <c:v>1121.3934002654939</c:v>
                </c:pt>
                <c:pt idx="942">
                  <c:v>1176.1028881335449</c:v>
                </c:pt>
                <c:pt idx="943">
                  <c:v>1232.5671948866643</c:v>
                </c:pt>
                <c:pt idx="944">
                  <c:v>1193.9568888242611</c:v>
                </c:pt>
                <c:pt idx="945">
                  <c:v>1197.7015962857731</c:v>
                </c:pt>
                <c:pt idx="946">
                  <c:v>1178.0937458676726</c:v>
                </c:pt>
                <c:pt idx="947">
                  <c:v>1193.9488379716731</c:v>
                </c:pt>
                <c:pt idx="948">
                  <c:v>1192.5037029199448</c:v>
                </c:pt>
                <c:pt idx="949">
                  <c:v>1148.6436855400364</c:v>
                </c:pt>
                <c:pt idx="950">
                  <c:v>1179.2215360700054</c:v>
                </c:pt>
                <c:pt idx="951">
                  <c:v>1151.7913785046028</c:v>
                </c:pt>
                <c:pt idx="952">
                  <c:v>1193.6452877871261</c:v>
                </c:pt>
                <c:pt idx="953">
                  <c:v>1144.5447453441675</c:v>
                </c:pt>
                <c:pt idx="954">
                  <c:v>1187.283447938561</c:v>
                </c:pt>
                <c:pt idx="955">
                  <c:v>1158.9618525292551</c:v>
                </c:pt>
                <c:pt idx="956">
                  <c:v>1131.4936828522109</c:v>
                </c:pt>
                <c:pt idx="957">
                  <c:v>1258.3832309259569</c:v>
                </c:pt>
                <c:pt idx="958">
                  <c:v>1128.5653037385616</c:v>
                </c:pt>
                <c:pt idx="959">
                  <c:v>1163.5419973946327</c:v>
                </c:pt>
                <c:pt idx="960">
                  <c:v>1150.8022375754351</c:v>
                </c:pt>
                <c:pt idx="961">
                  <c:v>1182.3285291014361</c:v>
                </c:pt>
                <c:pt idx="962">
                  <c:v>1186.9528401196528</c:v>
                </c:pt>
                <c:pt idx="963">
                  <c:v>1192.4477941303701</c:v>
                </c:pt>
                <c:pt idx="964">
                  <c:v>1152.7726074005911</c:v>
                </c:pt>
                <c:pt idx="965">
                  <c:v>1146.9660005216931</c:v>
                </c:pt>
                <c:pt idx="966">
                  <c:v>1106.3916887215369</c:v>
                </c:pt>
                <c:pt idx="967">
                  <c:v>1174.4640777262161</c:v>
                </c:pt>
                <c:pt idx="968">
                  <c:v>1133.0072595505251</c:v>
                </c:pt>
                <c:pt idx="969">
                  <c:v>1157.6311920395017</c:v>
                </c:pt>
                <c:pt idx="970">
                  <c:v>1186.6166093376553</c:v>
                </c:pt>
                <c:pt idx="971">
                  <c:v>1139.9117654698011</c:v>
                </c:pt>
                <c:pt idx="972">
                  <c:v>1115.8141219901058</c:v>
                </c:pt>
                <c:pt idx="973">
                  <c:v>1141.3278322874808</c:v>
                </c:pt>
                <c:pt idx="974">
                  <c:v>1183.3986268187998</c:v>
                </c:pt>
                <c:pt idx="975">
                  <c:v>1127.9380841344405</c:v>
                </c:pt>
                <c:pt idx="976">
                  <c:v>1164.7984588196448</c:v>
                </c:pt>
                <c:pt idx="977">
                  <c:v>1138.9347806003968</c:v>
                </c:pt>
                <c:pt idx="978">
                  <c:v>1188.8895950771887</c:v>
                </c:pt>
                <c:pt idx="979">
                  <c:v>1130.7615172037613</c:v>
                </c:pt>
                <c:pt idx="980">
                  <c:v>1137.1362991376047</c:v>
                </c:pt>
                <c:pt idx="981">
                  <c:v>1180.1483844707404</c:v>
                </c:pt>
                <c:pt idx="982">
                  <c:v>1139.4253684188527</c:v>
                </c:pt>
                <c:pt idx="983">
                  <c:v>1238.3088902371946</c:v>
                </c:pt>
                <c:pt idx="984">
                  <c:v>1138.2248807393498</c:v>
                </c:pt>
                <c:pt idx="985">
                  <c:v>1142.8625922607657</c:v>
                </c:pt>
                <c:pt idx="986">
                  <c:v>1178.9408811797261</c:v>
                </c:pt>
                <c:pt idx="987">
                  <c:v>1177.4745198486382</c:v>
                </c:pt>
                <c:pt idx="988">
                  <c:v>1153.291977904018</c:v>
                </c:pt>
                <c:pt idx="989">
                  <c:v>1164.9282543742131</c:v>
                </c:pt>
                <c:pt idx="990">
                  <c:v>1173.9475852244361</c:v>
                </c:pt>
                <c:pt idx="991">
                  <c:v>1125.2651818259735</c:v>
                </c:pt>
                <c:pt idx="992">
                  <c:v>1126.6811827269098</c:v>
                </c:pt>
                <c:pt idx="993">
                  <c:v>1180.4896657220913</c:v>
                </c:pt>
                <c:pt idx="994">
                  <c:v>1122.8308528725095</c:v>
                </c:pt>
                <c:pt idx="995">
                  <c:v>1140.6616279812617</c:v>
                </c:pt>
                <c:pt idx="996">
                  <c:v>1137.4212488699548</c:v>
                </c:pt>
                <c:pt idx="997">
                  <c:v>1150.8712802216028</c:v>
                </c:pt>
                <c:pt idx="998">
                  <c:v>1183.6599152371348</c:v>
                </c:pt>
                <c:pt idx="999">
                  <c:v>1159.3325464217171</c:v>
                </c:pt>
                <c:pt idx="1000">
                  <c:v>1126.2018859218615</c:v>
                </c:pt>
                <c:pt idx="1001">
                  <c:v>1164.2841722754815</c:v>
                </c:pt>
                <c:pt idx="1002">
                  <c:v>1146.9711330777202</c:v>
                </c:pt>
                <c:pt idx="1003">
                  <c:v>1166.6009031489903</c:v>
                </c:pt>
                <c:pt idx="1004">
                  <c:v>1143.1200000000028</c:v>
                </c:pt>
                <c:pt idx="1005">
                  <c:v>1131.211546000696</c:v>
                </c:pt>
                <c:pt idx="1006">
                  <c:v>1119.2743747377997</c:v>
                </c:pt>
                <c:pt idx="1007">
                  <c:v>1107.3084361203892</c:v>
                </c:pt>
                <c:pt idx="1008">
                  <c:v>1045.8079769301589</c:v>
                </c:pt>
                <c:pt idx="1009">
                  <c:v>1113.3814465180121</c:v>
                </c:pt>
                <c:pt idx="1010">
                  <c:v>1148.3240845645798</c:v>
                </c:pt>
                <c:pt idx="1011">
                  <c:v>1114.1540540212525</c:v>
                </c:pt>
                <c:pt idx="1012">
                  <c:v>1156.2792258810787</c:v>
                </c:pt>
                <c:pt idx="1013">
                  <c:v>1144.2644856668048</c:v>
                </c:pt>
                <c:pt idx="1014">
                  <c:v>1147.3526493502416</c:v>
                </c:pt>
                <c:pt idx="1015">
                  <c:v>1227.0833944489248</c:v>
                </c:pt>
                <c:pt idx="1016">
                  <c:v>1104.4776113534801</c:v>
                </c:pt>
                <c:pt idx="1017">
                  <c:v>1145.9325662686911</c:v>
                </c:pt>
                <c:pt idx="1018">
                  <c:v>1136.5121666816581</c:v>
                </c:pt>
                <c:pt idx="1019">
                  <c:v>1146.763342595463</c:v>
                </c:pt>
                <c:pt idx="1020">
                  <c:v>1190.1970800719248</c:v>
                </c:pt>
                <c:pt idx="1021">
                  <c:v>1163.7425529531561</c:v>
                </c:pt>
                <c:pt idx="1022">
                  <c:v>1189.3263944847911</c:v>
                </c:pt>
                <c:pt idx="1023">
                  <c:v>1192.4844635890445</c:v>
                </c:pt>
                <c:pt idx="1024">
                  <c:v>1073.2022985602903</c:v>
                </c:pt>
                <c:pt idx="1025">
                  <c:v>1147.4397102576308</c:v>
                </c:pt>
                <c:pt idx="1026">
                  <c:v>1142.4345035669871</c:v>
                </c:pt>
                <c:pt idx="1027">
                  <c:v>1197.9460581598216</c:v>
                </c:pt>
                <c:pt idx="1028">
                  <c:v>1182.130600729314</c:v>
                </c:pt>
                <c:pt idx="1029">
                  <c:v>1160.8444533044178</c:v>
                </c:pt>
                <c:pt idx="1030">
                  <c:v>1115.0317918268049</c:v>
                </c:pt>
                <c:pt idx="1031">
                  <c:v>1136.2727744841811</c:v>
                </c:pt>
                <c:pt idx="1032">
                  <c:v>1167.5554974721151</c:v>
                </c:pt>
                <c:pt idx="1033">
                  <c:v>1184.3539776493424</c:v>
                </c:pt>
                <c:pt idx="1034">
                  <c:v>1157.4766072107111</c:v>
                </c:pt>
                <c:pt idx="1035">
                  <c:v>1137.8300276631801</c:v>
                </c:pt>
                <c:pt idx="1036">
                  <c:v>1150.0837941494999</c:v>
                </c:pt>
                <c:pt idx="1037">
                  <c:v>1142.2603057673614</c:v>
                </c:pt>
                <c:pt idx="1038">
                  <c:v>1117.950079813138</c:v>
                </c:pt>
                <c:pt idx="1039">
                  <c:v>1172.3500555862411</c:v>
                </c:pt>
                <c:pt idx="1040">
                  <c:v>1179.1917732700028</c:v>
                </c:pt>
                <c:pt idx="1041">
                  <c:v>1195.2275349510851</c:v>
                </c:pt>
                <c:pt idx="1042">
                  <c:v>1078.0372085498398</c:v>
                </c:pt>
                <c:pt idx="1043">
                  <c:v>1131.7147689003609</c:v>
                </c:pt>
                <c:pt idx="1044">
                  <c:v>1115.5066111440963</c:v>
                </c:pt>
                <c:pt idx="1045">
                  <c:v>1168.424765598402</c:v>
                </c:pt>
                <c:pt idx="1046">
                  <c:v>1154.065039623945</c:v>
                </c:pt>
                <c:pt idx="1047">
                  <c:v>1123.0334272547998</c:v>
                </c:pt>
                <c:pt idx="1048">
                  <c:v>1194.6447557065801</c:v>
                </c:pt>
                <c:pt idx="1049">
                  <c:v>1120.9701352694747</c:v>
                </c:pt>
                <c:pt idx="1050">
                  <c:v>1197.377374791673</c:v>
                </c:pt>
                <c:pt idx="1051">
                  <c:v>1104.9634179789048</c:v>
                </c:pt>
                <c:pt idx="1052">
                  <c:v>1159.2137543155329</c:v>
                </c:pt>
                <c:pt idx="1053">
                  <c:v>1141.9254918565334</c:v>
                </c:pt>
                <c:pt idx="1054">
                  <c:v>1115.2789083001301</c:v>
                </c:pt>
                <c:pt idx="1055">
                  <c:v>1177.1852909564548</c:v>
                </c:pt>
                <c:pt idx="1056">
                  <c:v>1123.4331445265698</c:v>
                </c:pt>
                <c:pt idx="1057">
                  <c:v>1097.6043904942999</c:v>
                </c:pt>
                <c:pt idx="1058">
                  <c:v>1147.5307768604507</c:v>
                </c:pt>
                <c:pt idx="1059">
                  <c:v>1138.5347308751798</c:v>
                </c:pt>
                <c:pt idx="1060">
                  <c:v>1128.578483145335</c:v>
                </c:pt>
                <c:pt idx="1061">
                  <c:v>1143.9566315929951</c:v>
                </c:pt>
                <c:pt idx="1062">
                  <c:v>1147.1447872778767</c:v>
                </c:pt>
                <c:pt idx="1063">
                  <c:v>1123.9807296630161</c:v>
                </c:pt>
                <c:pt idx="1064">
                  <c:v>1155.423355822071</c:v>
                </c:pt>
                <c:pt idx="1065">
                  <c:v>1169.9532022873298</c:v>
                </c:pt>
                <c:pt idx="1066">
                  <c:v>1118.3935172387996</c:v>
                </c:pt>
                <c:pt idx="1067">
                  <c:v>1146.150615066545</c:v>
                </c:pt>
                <c:pt idx="1068">
                  <c:v>1159.7684602669976</c:v>
                </c:pt>
                <c:pt idx="1069">
                  <c:v>1169.6246117549058</c:v>
                </c:pt>
                <c:pt idx="1070">
                  <c:v>1111.1798747492867</c:v>
                </c:pt>
                <c:pt idx="1071">
                  <c:v>1109.5999999999972</c:v>
                </c:pt>
                <c:pt idx="1072">
                  <c:v>1129.7914355518176</c:v>
                </c:pt>
                <c:pt idx="1073">
                  <c:v>1107.2231749004022</c:v>
                </c:pt>
                <c:pt idx="1074">
                  <c:v>1099.8549637818901</c:v>
                </c:pt>
                <c:pt idx="1075">
                  <c:v>1162.8436765820943</c:v>
                </c:pt>
                <c:pt idx="1076">
                  <c:v>1114.5904266455298</c:v>
                </c:pt>
                <c:pt idx="1077">
                  <c:v>1212.8042213717999</c:v>
                </c:pt>
                <c:pt idx="1078">
                  <c:v>1124.5811767602061</c:v>
                </c:pt>
                <c:pt idx="1079">
                  <c:v>1113.4020421271425</c:v>
                </c:pt>
                <c:pt idx="1080">
                  <c:v>1086.0369827526031</c:v>
                </c:pt>
                <c:pt idx="1081">
                  <c:v>1114.8300935423986</c:v>
                </c:pt>
                <c:pt idx="1082">
                  <c:v>1131.2563951783252</c:v>
                </c:pt>
                <c:pt idx="1083">
                  <c:v>1113.4018438525904</c:v>
                </c:pt>
                <c:pt idx="1084">
                  <c:v>1123.1662591942081</c:v>
                </c:pt>
                <c:pt idx="1085">
                  <c:v>1103.3965482902997</c:v>
                </c:pt>
                <c:pt idx="1086">
                  <c:v>1197.0313354544078</c:v>
                </c:pt>
                <c:pt idx="1087">
                  <c:v>1103.8682894710951</c:v>
                </c:pt>
                <c:pt idx="1088">
                  <c:v>1138.428719699428</c:v>
                </c:pt>
                <c:pt idx="1089">
                  <c:v>1137.7183913464735</c:v>
                </c:pt>
                <c:pt idx="1090">
                  <c:v>1148.4540936394778</c:v>
                </c:pt>
                <c:pt idx="1091">
                  <c:v>1117.2152793094131</c:v>
                </c:pt>
                <c:pt idx="1092">
                  <c:v>1081.1916915473548</c:v>
                </c:pt>
                <c:pt idx="1093">
                  <c:v>1132.0100881186108</c:v>
                </c:pt>
                <c:pt idx="1094">
                  <c:v>1106.4756537713827</c:v>
                </c:pt>
                <c:pt idx="1095">
                  <c:v>1114.3512403522848</c:v>
                </c:pt>
                <c:pt idx="1096">
                  <c:v>1117.454695697377</c:v>
                </c:pt>
                <c:pt idx="1097">
                  <c:v>1118.6488395687222</c:v>
                </c:pt>
                <c:pt idx="1098">
                  <c:v>1085.4455214179861</c:v>
                </c:pt>
                <c:pt idx="1099">
                  <c:v>1102.8801667793978</c:v>
                </c:pt>
                <c:pt idx="1100">
                  <c:v>1147.0875928497467</c:v>
                </c:pt>
                <c:pt idx="1101">
                  <c:v>1144.4644450302944</c:v>
                </c:pt>
                <c:pt idx="1102">
                  <c:v>1094.0243728723212</c:v>
                </c:pt>
                <c:pt idx="1103">
                  <c:v>1099.0408120963098</c:v>
                </c:pt>
                <c:pt idx="1104">
                  <c:v>1127.0207186907701</c:v>
                </c:pt>
                <c:pt idx="1105">
                  <c:v>1096.6399059511962</c:v>
                </c:pt>
                <c:pt idx="1106">
                  <c:v>1059.5461239111551</c:v>
                </c:pt>
                <c:pt idx="1107">
                  <c:v>1091.3647335142998</c:v>
                </c:pt>
                <c:pt idx="1108">
                  <c:v>1123.1968968413148</c:v>
                </c:pt>
                <c:pt idx="1109">
                  <c:v>1091.8313306672999</c:v>
                </c:pt>
                <c:pt idx="1110">
                  <c:v>1121.7612003842205</c:v>
                </c:pt>
                <c:pt idx="1111">
                  <c:v>1172.7832524772375</c:v>
                </c:pt>
                <c:pt idx="1112">
                  <c:v>1107.8653773099502</c:v>
                </c:pt>
                <c:pt idx="1113">
                  <c:v>1110.0193096800351</c:v>
                </c:pt>
                <c:pt idx="1114">
                  <c:v>1129.4319863744479</c:v>
                </c:pt>
                <c:pt idx="1115">
                  <c:v>1080.7656350448003</c:v>
                </c:pt>
                <c:pt idx="1116">
                  <c:v>1132.7924007137408</c:v>
                </c:pt>
                <c:pt idx="1117">
                  <c:v>1121.5219007333478</c:v>
                </c:pt>
                <c:pt idx="1118">
                  <c:v>1056.5094473672725</c:v>
                </c:pt>
                <c:pt idx="1119">
                  <c:v>1087.4487392368558</c:v>
                </c:pt>
                <c:pt idx="1120">
                  <c:v>1073.2811602916074</c:v>
                </c:pt>
                <c:pt idx="1121">
                  <c:v>1138.8045925204938</c:v>
                </c:pt>
                <c:pt idx="1122">
                  <c:v>1080.4629063816985</c:v>
                </c:pt>
                <c:pt idx="1123">
                  <c:v>1062.4421314652461</c:v>
                </c:pt>
                <c:pt idx="1124">
                  <c:v>1103.9845725925509</c:v>
                </c:pt>
                <c:pt idx="1125">
                  <c:v>1049.4419788354476</c:v>
                </c:pt>
                <c:pt idx="1126">
                  <c:v>1139.0609484176698</c:v>
                </c:pt>
                <c:pt idx="1127">
                  <c:v>1090.2710622355328</c:v>
                </c:pt>
                <c:pt idx="1128">
                  <c:v>1101.0821842340222</c:v>
                </c:pt>
                <c:pt idx="1129">
                  <c:v>1067.6528067935026</c:v>
                </c:pt>
                <c:pt idx="1130">
                  <c:v>1091.932386283278</c:v>
                </c:pt>
                <c:pt idx="1131">
                  <c:v>1083.5054358600601</c:v>
                </c:pt>
                <c:pt idx="1132">
                  <c:v>1093.3616924065109</c:v>
                </c:pt>
                <c:pt idx="1133">
                  <c:v>1107.0728009032616</c:v>
                </c:pt>
                <c:pt idx="1134">
                  <c:v>1061.091299251759</c:v>
                </c:pt>
                <c:pt idx="1135">
                  <c:v>1128.7339525115299</c:v>
                </c:pt>
                <c:pt idx="1136">
                  <c:v>1078.8841632030606</c:v>
                </c:pt>
                <c:pt idx="1137">
                  <c:v>1089.7132178167622</c:v>
                </c:pt>
                <c:pt idx="1138">
                  <c:v>1037.9062697799081</c:v>
                </c:pt>
                <c:pt idx="1139">
                  <c:v>1072.8287782427617</c:v>
                </c:pt>
                <c:pt idx="1140">
                  <c:v>1061.4887304628003</c:v>
                </c:pt>
                <c:pt idx="1141">
                  <c:v>1073.2874506170979</c:v>
                </c:pt>
                <c:pt idx="1142">
                  <c:v>1116.9205069803611</c:v>
                </c:pt>
                <c:pt idx="1143">
                  <c:v>1140.3128024838802</c:v>
                </c:pt>
                <c:pt idx="1144">
                  <c:v>1136.6967871305451</c:v>
                </c:pt>
                <c:pt idx="1145">
                  <c:v>1089.6476893521701</c:v>
                </c:pt>
                <c:pt idx="1146">
                  <c:v>1116.9104070495473</c:v>
                </c:pt>
                <c:pt idx="1147">
                  <c:v>1107.4935736154255</c:v>
                </c:pt>
                <c:pt idx="1148">
                  <c:v>1060.4079020062361</c:v>
                </c:pt>
                <c:pt idx="1149">
                  <c:v>1083.817827831884</c:v>
                </c:pt>
                <c:pt idx="1150">
                  <c:v>1127.5274090216187</c:v>
                </c:pt>
                <c:pt idx="1151">
                  <c:v>1116.1718218976798</c:v>
                </c:pt>
                <c:pt idx="1152">
                  <c:v>1101.9115615955031</c:v>
                </c:pt>
                <c:pt idx="1153">
                  <c:v>1035.4381867823001</c:v>
                </c:pt>
                <c:pt idx="1154">
                  <c:v>1038.5605134348943</c:v>
                </c:pt>
                <c:pt idx="1155">
                  <c:v>1043.6185456084952</c:v>
                </c:pt>
                <c:pt idx="1156">
                  <c:v>1111.5607175153848</c:v>
                </c:pt>
                <c:pt idx="1157">
                  <c:v>1055.6762001509042</c:v>
                </c:pt>
                <c:pt idx="1158">
                  <c:v>1089.7758735974289</c:v>
                </c:pt>
                <c:pt idx="1159">
                  <c:v>1091.9448801151736</c:v>
                </c:pt>
                <c:pt idx="1160">
                  <c:v>1063.1309831431311</c:v>
                </c:pt>
                <c:pt idx="1161">
                  <c:v>1023.6517674145554</c:v>
                </c:pt>
                <c:pt idx="1162">
                  <c:v>1055.8362524670731</c:v>
                </c:pt>
                <c:pt idx="1163">
                  <c:v>1122.9135589746431</c:v>
                </c:pt>
                <c:pt idx="1164">
                  <c:v>1059.1948736765598</c:v>
                </c:pt>
                <c:pt idx="1165">
                  <c:v>1160.2262228740456</c:v>
                </c:pt>
                <c:pt idx="1166">
                  <c:v>1125.5727351524224</c:v>
                </c:pt>
                <c:pt idx="1167">
                  <c:v>1075.3892958897327</c:v>
                </c:pt>
                <c:pt idx="1168">
                  <c:v>1077.558954966338</c:v>
                </c:pt>
                <c:pt idx="1169">
                  <c:v>1069.0583114515819</c:v>
                </c:pt>
                <c:pt idx="1170">
                  <c:v>1118.7728677380053</c:v>
                </c:pt>
                <c:pt idx="1171">
                  <c:v>1086.9847699053259</c:v>
                </c:pt>
                <c:pt idx="1172">
                  <c:v>1029.9440633081781</c:v>
                </c:pt>
                <c:pt idx="1173">
                  <c:v>1065.1179423499048</c:v>
                </c:pt>
                <c:pt idx="1174">
                  <c:v>1069.2301842040245</c:v>
                </c:pt>
                <c:pt idx="1175">
                  <c:v>1087.9144177178198</c:v>
                </c:pt>
                <c:pt idx="1176">
                  <c:v>1010.422171456653</c:v>
                </c:pt>
                <c:pt idx="1177">
                  <c:v>1126.2784701399858</c:v>
                </c:pt>
                <c:pt idx="1178">
                  <c:v>989.47070934827855</c:v>
                </c:pt>
                <c:pt idx="1179">
                  <c:v>971.2107283522281</c:v>
                </c:pt>
                <c:pt idx="1180">
                  <c:v>1091.9947677823131</c:v>
                </c:pt>
                <c:pt idx="1181">
                  <c:v>1048.4612411667881</c:v>
                </c:pt>
                <c:pt idx="1182">
                  <c:v>1056.4677959457085</c:v>
                </c:pt>
                <c:pt idx="1183">
                  <c:v>1015.8270068262324</c:v>
                </c:pt>
                <c:pt idx="1184">
                  <c:v>1172.5999999999999</c:v>
                </c:pt>
                <c:pt idx="1185">
                  <c:v>1174.07</c:v>
                </c:pt>
                <c:pt idx="1186">
                  <c:v>1350.7</c:v>
                </c:pt>
                <c:pt idx="1187">
                  <c:v>1116</c:v>
                </c:pt>
                <c:pt idx="1188">
                  <c:v>1010.508650019388</c:v>
                </c:pt>
                <c:pt idx="1189">
                  <c:v>1025.401184764941</c:v>
                </c:pt>
                <c:pt idx="1190">
                  <c:v>930.69175710484319</c:v>
                </c:pt>
                <c:pt idx="1191">
                  <c:v>927.95412403785781</c:v>
                </c:pt>
                <c:pt idx="1192">
                  <c:v>981.0219139645875</c:v>
                </c:pt>
                <c:pt idx="1193">
                  <c:v>988.08651378959848</c:v>
                </c:pt>
                <c:pt idx="1194">
                  <c:v>1018.6616657408579</c:v>
                </c:pt>
                <c:pt idx="1195">
                  <c:v>973.81357988462639</c:v>
                </c:pt>
                <c:pt idx="1196">
                  <c:v>972.06192530225246</c:v>
                </c:pt>
                <c:pt idx="1197">
                  <c:v>1002.6531266620715</c:v>
                </c:pt>
                <c:pt idx="1198">
                  <c:v>1044.0408818837211</c:v>
                </c:pt>
                <c:pt idx="1199">
                  <c:v>981.51014491835804</c:v>
                </c:pt>
                <c:pt idx="1200">
                  <c:v>985.64289450029366</c:v>
                </c:pt>
                <c:pt idx="1201">
                  <c:v>997.62495656046485</c:v>
                </c:pt>
                <c:pt idx="1202">
                  <c:v>953.68606133783305</c:v>
                </c:pt>
                <c:pt idx="1203">
                  <c:v>1056.9335696489161</c:v>
                </c:pt>
                <c:pt idx="1204">
                  <c:v>952.1306400138651</c:v>
                </c:pt>
                <c:pt idx="1205">
                  <c:v>983.75136225628353</c:v>
                </c:pt>
                <c:pt idx="1206">
                  <c:v>1046.8094829771476</c:v>
                </c:pt>
                <c:pt idx="1207">
                  <c:v>987.11857348158935</c:v>
                </c:pt>
                <c:pt idx="1208">
                  <c:v>980.45264269889947</c:v>
                </c:pt>
                <c:pt idx="1209">
                  <c:v>994.41899395243843</c:v>
                </c:pt>
                <c:pt idx="1210">
                  <c:v>953.35237110944797</c:v>
                </c:pt>
                <c:pt idx="1211">
                  <c:v>995.82719093393746</c:v>
                </c:pt>
                <c:pt idx="1212">
                  <c:v>1017.6717131831488</c:v>
                </c:pt>
                <c:pt idx="1213">
                  <c:v>1020.8396389024962</c:v>
                </c:pt>
                <c:pt idx="1214">
                  <c:v>942.36359245285291</c:v>
                </c:pt>
                <c:pt idx="1215">
                  <c:v>928.79058127816984</c:v>
                </c:pt>
                <c:pt idx="1216">
                  <c:v>1017.5579821144036</c:v>
                </c:pt>
                <c:pt idx="1217">
                  <c:v>1032.5401145657449</c:v>
                </c:pt>
                <c:pt idx="1218">
                  <c:v>980.58128836074366</c:v>
                </c:pt>
                <c:pt idx="1219">
                  <c:v>1004.4243978539179</c:v>
                </c:pt>
                <c:pt idx="1220">
                  <c:v>990.84992448739797</c:v>
                </c:pt>
                <c:pt idx="1221">
                  <c:v>1020.6162378682134</c:v>
                </c:pt>
                <c:pt idx="1222">
                  <c:v>998.17107765070239</c:v>
                </c:pt>
                <c:pt idx="1223">
                  <c:v>995.42771564088002</c:v>
                </c:pt>
                <c:pt idx="1224">
                  <c:v>1002.5409618351994</c:v>
                </c:pt>
                <c:pt idx="1225">
                  <c:v>945.56763481715643</c:v>
                </c:pt>
                <c:pt idx="1226">
                  <c:v>964.50762323789456</c:v>
                </c:pt>
                <c:pt idx="1227">
                  <c:v>912.4337916019839</c:v>
                </c:pt>
                <c:pt idx="1228">
                  <c:v>981.69262224139561</c:v>
                </c:pt>
                <c:pt idx="1229">
                  <c:v>965.12623120017804</c:v>
                </c:pt>
                <c:pt idx="1230">
                  <c:v>964.34547444156442</c:v>
                </c:pt>
                <c:pt idx="1231">
                  <c:v>984.29676926679144</c:v>
                </c:pt>
                <c:pt idx="1232">
                  <c:v>973.64499245118805</c:v>
                </c:pt>
                <c:pt idx="1233">
                  <c:v>1004.4712037247604</c:v>
                </c:pt>
                <c:pt idx="1234">
                  <c:v>962.20655930139583</c:v>
                </c:pt>
                <c:pt idx="1235">
                  <c:v>931.78103610028961</c:v>
                </c:pt>
                <c:pt idx="1236">
                  <c:v>969.53613547555346</c:v>
                </c:pt>
                <c:pt idx="1237">
                  <c:v>965.78926747784851</c:v>
                </c:pt>
                <c:pt idx="1238">
                  <c:v>983.79295957870352</c:v>
                </c:pt>
                <c:pt idx="1239">
                  <c:v>1031.472743356504</c:v>
                </c:pt>
                <c:pt idx="1240">
                  <c:v>957.50626318532841</c:v>
                </c:pt>
                <c:pt idx="1241">
                  <c:v>960.67903763777542</c:v>
                </c:pt>
                <c:pt idx="1242">
                  <c:v>914.37401149699758</c:v>
                </c:pt>
                <c:pt idx="1243">
                  <c:v>997.71213194047755</c:v>
                </c:pt>
                <c:pt idx="1244">
                  <c:v>1013.7654733414425</c:v>
                </c:pt>
                <c:pt idx="1245">
                  <c:v>970.41261458054248</c:v>
                </c:pt>
                <c:pt idx="1246">
                  <c:v>887.42403229982665</c:v>
                </c:pt>
                <c:pt idx="1247">
                  <c:v>996.5841483805284</c:v>
                </c:pt>
                <c:pt idx="1248">
                  <c:v>985.89779060039859</c:v>
                </c:pt>
                <c:pt idx="1249">
                  <c:v>960.34086137408292</c:v>
                </c:pt>
                <c:pt idx="1250">
                  <c:v>938.73806447967854</c:v>
                </c:pt>
                <c:pt idx="1251">
                  <c:v>908.2026007364575</c:v>
                </c:pt>
                <c:pt idx="1252">
                  <c:v>918.31371921863354</c:v>
                </c:pt>
                <c:pt idx="1253">
                  <c:v>901.64750941726697</c:v>
                </c:pt>
                <c:pt idx="1254">
                  <c:v>952.43852881755629</c:v>
                </c:pt>
                <c:pt idx="1255">
                  <c:v>950.6574366380836</c:v>
                </c:pt>
                <c:pt idx="1256">
                  <c:v>1020.3389693025179</c:v>
                </c:pt>
                <c:pt idx="1257">
                  <c:v>965.95527324092347</c:v>
                </c:pt>
                <c:pt idx="1258">
                  <c:v>959.21093736042155</c:v>
                </c:pt>
                <c:pt idx="1259">
                  <c:v>947.4977530759204</c:v>
                </c:pt>
                <c:pt idx="1260">
                  <c:v>992.40311909081788</c:v>
                </c:pt>
                <c:pt idx="1261">
                  <c:v>948.89645083840242</c:v>
                </c:pt>
                <c:pt idx="1262">
                  <c:v>919.28463577943853</c:v>
                </c:pt>
                <c:pt idx="1263">
                  <c:v>960.23650791774458</c:v>
                </c:pt>
                <c:pt idx="1264">
                  <c:v>982.31516825190749</c:v>
                </c:pt>
                <c:pt idx="1265">
                  <c:v>965.61933628469353</c:v>
                </c:pt>
                <c:pt idx="1266">
                  <c:v>980.74580045147934</c:v>
                </c:pt>
                <c:pt idx="1267">
                  <c:v>895.39542279735178</c:v>
                </c:pt>
                <c:pt idx="1268">
                  <c:v>921.45931681820798</c:v>
                </c:pt>
                <c:pt idx="1269">
                  <c:v>906.72663677926653</c:v>
                </c:pt>
                <c:pt idx="1270">
                  <c:v>903.93387929321</c:v>
                </c:pt>
                <c:pt idx="1271">
                  <c:v>906.11855991241271</c:v>
                </c:pt>
                <c:pt idx="1272">
                  <c:v>906.31223813344116</c:v>
                </c:pt>
                <c:pt idx="1273">
                  <c:v>844.74401337800805</c:v>
                </c:pt>
                <c:pt idx="1274">
                  <c:v>887.76862574832774</c:v>
                </c:pt>
                <c:pt idx="1275">
                  <c:v>918.85255666323246</c:v>
                </c:pt>
                <c:pt idx="1276">
                  <c:v>923.03615392035829</c:v>
                </c:pt>
                <c:pt idx="1277">
                  <c:v>918.2483863756778</c:v>
                </c:pt>
                <c:pt idx="1278">
                  <c:v>909.46962806096747</c:v>
                </c:pt>
                <c:pt idx="1279">
                  <c:v>1028.3592184813892</c:v>
                </c:pt>
                <c:pt idx="1280">
                  <c:v>885.9148149540481</c:v>
                </c:pt>
                <c:pt idx="1281">
                  <c:v>896.08282534400041</c:v>
                </c:pt>
                <c:pt idx="1282">
                  <c:v>929.21094403455822</c:v>
                </c:pt>
                <c:pt idx="1283">
                  <c:v>890.47618244512944</c:v>
                </c:pt>
                <c:pt idx="1284">
                  <c:v>909.63811340594248</c:v>
                </c:pt>
                <c:pt idx="1285">
                  <c:v>927.80947672424156</c:v>
                </c:pt>
                <c:pt idx="1286">
                  <c:v>919.01740362403939</c:v>
                </c:pt>
                <c:pt idx="1287">
                  <c:v>917.2155479530536</c:v>
                </c:pt>
                <c:pt idx="1288">
                  <c:v>905.41928962687325</c:v>
                </c:pt>
                <c:pt idx="1289">
                  <c:v>880.62350220198152</c:v>
                </c:pt>
                <c:pt idx="1290">
                  <c:v>945.79784053501953</c:v>
                </c:pt>
                <c:pt idx="1291">
                  <c:v>834.99999999999329</c:v>
                </c:pt>
                <c:pt idx="1292">
                  <c:v>924</c:v>
                </c:pt>
                <c:pt idx="1293">
                  <c:v>913</c:v>
                </c:pt>
                <c:pt idx="1294">
                  <c:v>927</c:v>
                </c:pt>
                <c:pt idx="1295">
                  <c:v>934</c:v>
                </c:pt>
                <c:pt idx="1296">
                  <c:v>917</c:v>
                </c:pt>
                <c:pt idx="1297">
                  <c:v>898</c:v>
                </c:pt>
                <c:pt idx="1298">
                  <c:v>876</c:v>
                </c:pt>
                <c:pt idx="1299">
                  <c:v>928</c:v>
                </c:pt>
                <c:pt idx="1300">
                  <c:v>866</c:v>
                </c:pt>
                <c:pt idx="1301">
                  <c:v>888</c:v>
                </c:pt>
                <c:pt idx="1302">
                  <c:v>891</c:v>
                </c:pt>
                <c:pt idx="1303">
                  <c:v>859</c:v>
                </c:pt>
                <c:pt idx="1304">
                  <c:v>974</c:v>
                </c:pt>
                <c:pt idx="1305">
                  <c:v>926</c:v>
                </c:pt>
                <c:pt idx="1306">
                  <c:v>870</c:v>
                </c:pt>
                <c:pt idx="1307">
                  <c:v>876</c:v>
                </c:pt>
                <c:pt idx="1308">
                  <c:v>879</c:v>
                </c:pt>
                <c:pt idx="1309">
                  <c:v>869</c:v>
                </c:pt>
                <c:pt idx="1310">
                  <c:v>902</c:v>
                </c:pt>
                <c:pt idx="1311">
                  <c:v>887</c:v>
                </c:pt>
                <c:pt idx="1312">
                  <c:v>887</c:v>
                </c:pt>
                <c:pt idx="1313">
                  <c:v>941</c:v>
                </c:pt>
                <c:pt idx="1314">
                  <c:v>904</c:v>
                </c:pt>
                <c:pt idx="1315">
                  <c:v>858</c:v>
                </c:pt>
                <c:pt idx="1316">
                  <c:v>863</c:v>
                </c:pt>
                <c:pt idx="1317">
                  <c:v>895</c:v>
                </c:pt>
                <c:pt idx="1318">
                  <c:v>888</c:v>
                </c:pt>
                <c:pt idx="1319">
                  <c:v>838</c:v>
                </c:pt>
                <c:pt idx="1320">
                  <c:v>948</c:v>
                </c:pt>
                <c:pt idx="1321">
                  <c:v>851</c:v>
                </c:pt>
                <c:pt idx="1322">
                  <c:v>882</c:v>
                </c:pt>
                <c:pt idx="1323">
                  <c:v>837</c:v>
                </c:pt>
                <c:pt idx="1324">
                  <c:v>875</c:v>
                </c:pt>
                <c:pt idx="1325">
                  <c:v>819</c:v>
                </c:pt>
                <c:pt idx="1326">
                  <c:v>878</c:v>
                </c:pt>
                <c:pt idx="1327">
                  <c:v>883</c:v>
                </c:pt>
                <c:pt idx="1328">
                  <c:v>895</c:v>
                </c:pt>
                <c:pt idx="1329">
                  <c:v>894</c:v>
                </c:pt>
                <c:pt idx="1330">
                  <c:v>857</c:v>
                </c:pt>
                <c:pt idx="1331">
                  <c:v>821</c:v>
                </c:pt>
                <c:pt idx="1332">
                  <c:v>876</c:v>
                </c:pt>
                <c:pt idx="1333">
                  <c:v>855</c:v>
                </c:pt>
                <c:pt idx="1334">
                  <c:v>894</c:v>
                </c:pt>
                <c:pt idx="1335">
                  <c:v>865</c:v>
                </c:pt>
                <c:pt idx="1336">
                  <c:v>885</c:v>
                </c:pt>
                <c:pt idx="1337">
                  <c:v>858</c:v>
                </c:pt>
                <c:pt idx="1338">
                  <c:v>856</c:v>
                </c:pt>
                <c:pt idx="1339">
                  <c:v>794</c:v>
                </c:pt>
                <c:pt idx="1340">
                  <c:v>916</c:v>
                </c:pt>
                <c:pt idx="1341">
                  <c:v>848</c:v>
                </c:pt>
                <c:pt idx="1342">
                  <c:v>875</c:v>
                </c:pt>
                <c:pt idx="1343">
                  <c:v>837</c:v>
                </c:pt>
                <c:pt idx="1344">
                  <c:v>870</c:v>
                </c:pt>
                <c:pt idx="1345">
                  <c:v>832</c:v>
                </c:pt>
                <c:pt idx="1346">
                  <c:v>849</c:v>
                </c:pt>
                <c:pt idx="1347">
                  <c:v>849</c:v>
                </c:pt>
                <c:pt idx="1348">
                  <c:v>845</c:v>
                </c:pt>
                <c:pt idx="1349">
                  <c:v>802</c:v>
                </c:pt>
                <c:pt idx="1350">
                  <c:v>854</c:v>
                </c:pt>
                <c:pt idx="1351">
                  <c:v>809</c:v>
                </c:pt>
                <c:pt idx="1352">
                  <c:v>795</c:v>
                </c:pt>
                <c:pt idx="1353">
                  <c:v>846</c:v>
                </c:pt>
                <c:pt idx="1354">
                  <c:v>847</c:v>
                </c:pt>
                <c:pt idx="1355">
                  <c:v>855</c:v>
                </c:pt>
                <c:pt idx="1356">
                  <c:v>935</c:v>
                </c:pt>
                <c:pt idx="1357">
                  <c:v>867</c:v>
                </c:pt>
                <c:pt idx="1358">
                  <c:v>884</c:v>
                </c:pt>
                <c:pt idx="1359">
                  <c:v>815</c:v>
                </c:pt>
                <c:pt idx="1360">
                  <c:v>819</c:v>
                </c:pt>
                <c:pt idx="1361">
                  <c:v>827</c:v>
                </c:pt>
                <c:pt idx="1362">
                  <c:v>832</c:v>
                </c:pt>
                <c:pt idx="1363">
                  <c:v>852</c:v>
                </c:pt>
                <c:pt idx="1364">
                  <c:v>862</c:v>
                </c:pt>
                <c:pt idx="1365">
                  <c:v>794</c:v>
                </c:pt>
                <c:pt idx="1366">
                  <c:v>846</c:v>
                </c:pt>
                <c:pt idx="1367">
                  <c:v>799</c:v>
                </c:pt>
                <c:pt idx="1368">
                  <c:v>814</c:v>
                </c:pt>
                <c:pt idx="1369">
                  <c:v>801</c:v>
                </c:pt>
                <c:pt idx="1370">
                  <c:v>815</c:v>
                </c:pt>
                <c:pt idx="1371">
                  <c:v>837</c:v>
                </c:pt>
                <c:pt idx="1372">
                  <c:v>811</c:v>
                </c:pt>
                <c:pt idx="1373">
                  <c:v>763</c:v>
                </c:pt>
                <c:pt idx="1374">
                  <c:v>803</c:v>
                </c:pt>
                <c:pt idx="1375">
                  <c:v>825</c:v>
                </c:pt>
                <c:pt idx="1376">
                  <c:v>821</c:v>
                </c:pt>
                <c:pt idx="1377">
                  <c:v>802</c:v>
                </c:pt>
                <c:pt idx="1378">
                  <c:v>827</c:v>
                </c:pt>
                <c:pt idx="1379">
                  <c:v>793</c:v>
                </c:pt>
                <c:pt idx="1380">
                  <c:v>802</c:v>
                </c:pt>
                <c:pt idx="1381">
                  <c:v>783</c:v>
                </c:pt>
                <c:pt idx="1382">
                  <c:v>776</c:v>
                </c:pt>
                <c:pt idx="1383">
                  <c:v>768</c:v>
                </c:pt>
                <c:pt idx="1384">
                  <c:v>801</c:v>
                </c:pt>
                <c:pt idx="1385">
                  <c:v>789</c:v>
                </c:pt>
                <c:pt idx="1386">
                  <c:v>804</c:v>
                </c:pt>
                <c:pt idx="1387">
                  <c:v>827</c:v>
                </c:pt>
                <c:pt idx="1388">
                  <c:v>810</c:v>
                </c:pt>
                <c:pt idx="1389">
                  <c:v>739</c:v>
                </c:pt>
                <c:pt idx="1390">
                  <c:v>814</c:v>
                </c:pt>
                <c:pt idx="1391">
                  <c:v>767</c:v>
                </c:pt>
                <c:pt idx="1392">
                  <c:v>827</c:v>
                </c:pt>
                <c:pt idx="1393">
                  <c:v>773</c:v>
                </c:pt>
                <c:pt idx="1394">
                  <c:v>809</c:v>
                </c:pt>
                <c:pt idx="1395">
                  <c:v>776</c:v>
                </c:pt>
                <c:pt idx="1396">
                  <c:v>764</c:v>
                </c:pt>
                <c:pt idx="1397">
                  <c:v>784</c:v>
                </c:pt>
                <c:pt idx="1398">
                  <c:v>794</c:v>
                </c:pt>
                <c:pt idx="1399">
                  <c:v>776</c:v>
                </c:pt>
                <c:pt idx="1400">
                  <c:v>805</c:v>
                </c:pt>
                <c:pt idx="1401">
                  <c:v>753</c:v>
                </c:pt>
                <c:pt idx="1402">
                  <c:v>818</c:v>
                </c:pt>
                <c:pt idx="1403">
                  <c:v>808</c:v>
                </c:pt>
                <c:pt idx="1404">
                  <c:v>832</c:v>
                </c:pt>
                <c:pt idx="1405">
                  <c:v>838</c:v>
                </c:pt>
                <c:pt idx="1406">
                  <c:v>782</c:v>
                </c:pt>
                <c:pt idx="1407">
                  <c:v>767</c:v>
                </c:pt>
                <c:pt idx="1408">
                  <c:v>792</c:v>
                </c:pt>
                <c:pt idx="1409">
                  <c:v>817</c:v>
                </c:pt>
                <c:pt idx="1410">
                  <c:v>757</c:v>
                </c:pt>
                <c:pt idx="1411">
                  <c:v>796</c:v>
                </c:pt>
                <c:pt idx="1412">
                  <c:v>737</c:v>
                </c:pt>
                <c:pt idx="1413">
                  <c:v>773</c:v>
                </c:pt>
                <c:pt idx="1414">
                  <c:v>758</c:v>
                </c:pt>
                <c:pt idx="1415">
                  <c:v>740</c:v>
                </c:pt>
                <c:pt idx="1416">
                  <c:v>751</c:v>
                </c:pt>
                <c:pt idx="1417">
                  <c:v>776</c:v>
                </c:pt>
                <c:pt idx="1418">
                  <c:v>774</c:v>
                </c:pt>
                <c:pt idx="1419">
                  <c:v>776</c:v>
                </c:pt>
                <c:pt idx="1420">
                  <c:v>822</c:v>
                </c:pt>
                <c:pt idx="1421">
                  <c:v>732</c:v>
                </c:pt>
                <c:pt idx="1422">
                  <c:v>738</c:v>
                </c:pt>
                <c:pt idx="1423">
                  <c:v>821</c:v>
                </c:pt>
                <c:pt idx="1424">
                  <c:v>723</c:v>
                </c:pt>
                <c:pt idx="1425">
                  <c:v>723</c:v>
                </c:pt>
                <c:pt idx="1426">
                  <c:v>730</c:v>
                </c:pt>
                <c:pt idx="1427">
                  <c:v>809</c:v>
                </c:pt>
                <c:pt idx="1428">
                  <c:v>701</c:v>
                </c:pt>
                <c:pt idx="1429">
                  <c:v>732</c:v>
                </c:pt>
                <c:pt idx="1430">
                  <c:v>722</c:v>
                </c:pt>
                <c:pt idx="1431">
                  <c:v>723</c:v>
                </c:pt>
                <c:pt idx="1432">
                  <c:v>752</c:v>
                </c:pt>
                <c:pt idx="1433">
                  <c:v>730</c:v>
                </c:pt>
                <c:pt idx="1434">
                  <c:v>730</c:v>
                </c:pt>
                <c:pt idx="1435">
                  <c:v>694</c:v>
                </c:pt>
                <c:pt idx="1436">
                  <c:v>755</c:v>
                </c:pt>
                <c:pt idx="1437">
                  <c:v>736</c:v>
                </c:pt>
                <c:pt idx="1438">
                  <c:v>731</c:v>
                </c:pt>
                <c:pt idx="1439">
                  <c:v>706</c:v>
                </c:pt>
                <c:pt idx="1440">
                  <c:v>716</c:v>
                </c:pt>
                <c:pt idx="1441">
                  <c:v>702</c:v>
                </c:pt>
                <c:pt idx="1442">
                  <c:v>735</c:v>
                </c:pt>
                <c:pt idx="1443">
                  <c:v>683</c:v>
                </c:pt>
                <c:pt idx="1444">
                  <c:v>692</c:v>
                </c:pt>
                <c:pt idx="1445">
                  <c:v>778</c:v>
                </c:pt>
                <c:pt idx="1446">
                  <c:v>764</c:v>
                </c:pt>
                <c:pt idx="1447">
                  <c:v>746</c:v>
                </c:pt>
                <c:pt idx="1448">
                  <c:v>726</c:v>
                </c:pt>
                <c:pt idx="1449">
                  <c:v>709</c:v>
                </c:pt>
                <c:pt idx="1450">
                  <c:v>722</c:v>
                </c:pt>
                <c:pt idx="1451">
                  <c:v>688</c:v>
                </c:pt>
                <c:pt idx="1452">
                  <c:v>713</c:v>
                </c:pt>
                <c:pt idx="1453">
                  <c:v>730</c:v>
                </c:pt>
                <c:pt idx="1454">
                  <c:v>1100</c:v>
                </c:pt>
                <c:pt idx="1455">
                  <c:v>1550</c:v>
                </c:pt>
                <c:pt idx="1456">
                  <c:v>1100</c:v>
                </c:pt>
                <c:pt idx="1457">
                  <c:v>759</c:v>
                </c:pt>
                <c:pt idx="1458">
                  <c:v>749</c:v>
                </c:pt>
                <c:pt idx="1459">
                  <c:v>737</c:v>
                </c:pt>
                <c:pt idx="1460">
                  <c:v>695</c:v>
                </c:pt>
                <c:pt idx="1461">
                  <c:v>687</c:v>
                </c:pt>
                <c:pt idx="1462">
                  <c:v>742</c:v>
                </c:pt>
                <c:pt idx="1463">
                  <c:v>759</c:v>
                </c:pt>
                <c:pt idx="1464">
                  <c:v>724</c:v>
                </c:pt>
                <c:pt idx="1465">
                  <c:v>688</c:v>
                </c:pt>
                <c:pt idx="1466">
                  <c:v>788</c:v>
                </c:pt>
                <c:pt idx="1467">
                  <c:v>759</c:v>
                </c:pt>
                <c:pt idx="1468">
                  <c:v>801</c:v>
                </c:pt>
                <c:pt idx="1469">
                  <c:v>780</c:v>
                </c:pt>
                <c:pt idx="1470">
                  <c:v>841</c:v>
                </c:pt>
                <c:pt idx="1471">
                  <c:v>854</c:v>
                </c:pt>
                <c:pt idx="1472">
                  <c:v>767</c:v>
                </c:pt>
                <c:pt idx="1473">
                  <c:v>1500</c:v>
                </c:pt>
                <c:pt idx="1474">
                  <c:v>2150</c:v>
                </c:pt>
                <c:pt idx="1475">
                  <c:v>1500</c:v>
                </c:pt>
                <c:pt idx="1476">
                  <c:v>1311.2770819734681</c:v>
                </c:pt>
                <c:pt idx="1477">
                  <c:v>1146.2983904725684</c:v>
                </c:pt>
                <c:pt idx="1478">
                  <c:v>1002.0765390198347</c:v>
                </c:pt>
                <c:pt idx="1479">
                  <c:v>876.00000000000045</c:v>
                </c:pt>
                <c:pt idx="1480">
                  <c:v>818</c:v>
                </c:pt>
                <c:pt idx="1481">
                  <c:v>790</c:v>
                </c:pt>
                <c:pt idx="1482">
                  <c:v>779</c:v>
                </c:pt>
                <c:pt idx="1483">
                  <c:v>752</c:v>
                </c:pt>
                <c:pt idx="1484">
                  <c:v>713</c:v>
                </c:pt>
                <c:pt idx="1485">
                  <c:v>772</c:v>
                </c:pt>
                <c:pt idx="1486">
                  <c:v>715</c:v>
                </c:pt>
                <c:pt idx="1487">
                  <c:v>724</c:v>
                </c:pt>
                <c:pt idx="1488">
                  <c:v>689</c:v>
                </c:pt>
                <c:pt idx="1489">
                  <c:v>717</c:v>
                </c:pt>
                <c:pt idx="1490">
                  <c:v>645</c:v>
                </c:pt>
                <c:pt idx="1491">
                  <c:v>668</c:v>
                </c:pt>
                <c:pt idx="1492">
                  <c:v>644</c:v>
                </c:pt>
                <c:pt idx="1493">
                  <c:v>683</c:v>
                </c:pt>
                <c:pt idx="1494">
                  <c:v>664</c:v>
                </c:pt>
                <c:pt idx="1495">
                  <c:v>641</c:v>
                </c:pt>
                <c:pt idx="1496">
                  <c:v>710</c:v>
                </c:pt>
                <c:pt idx="1497">
                  <c:v>703</c:v>
                </c:pt>
                <c:pt idx="1498">
                  <c:v>694</c:v>
                </c:pt>
                <c:pt idx="1499">
                  <c:v>731</c:v>
                </c:pt>
                <c:pt idx="1500">
                  <c:v>653</c:v>
                </c:pt>
                <c:pt idx="1501">
                  <c:v>664</c:v>
                </c:pt>
                <c:pt idx="1502">
                  <c:v>673</c:v>
                </c:pt>
                <c:pt idx="1503">
                  <c:v>679</c:v>
                </c:pt>
                <c:pt idx="1504">
                  <c:v>703</c:v>
                </c:pt>
                <c:pt idx="1505">
                  <c:v>696</c:v>
                </c:pt>
                <c:pt idx="1506">
                  <c:v>682</c:v>
                </c:pt>
                <c:pt idx="1507">
                  <c:v>667</c:v>
                </c:pt>
                <c:pt idx="1508">
                  <c:v>685</c:v>
                </c:pt>
                <c:pt idx="1509">
                  <c:v>612</c:v>
                </c:pt>
                <c:pt idx="1510">
                  <c:v>708</c:v>
                </c:pt>
                <c:pt idx="1511">
                  <c:v>667</c:v>
                </c:pt>
                <c:pt idx="1512">
                  <c:v>696</c:v>
                </c:pt>
                <c:pt idx="1513">
                  <c:v>688</c:v>
                </c:pt>
                <c:pt idx="1514">
                  <c:v>689</c:v>
                </c:pt>
                <c:pt idx="1515">
                  <c:v>645</c:v>
                </c:pt>
                <c:pt idx="1516">
                  <c:v>697</c:v>
                </c:pt>
                <c:pt idx="1517">
                  <c:v>655</c:v>
                </c:pt>
                <c:pt idx="1518">
                  <c:v>657</c:v>
                </c:pt>
                <c:pt idx="1519">
                  <c:v>662</c:v>
                </c:pt>
                <c:pt idx="1520">
                  <c:v>674</c:v>
                </c:pt>
                <c:pt idx="1521">
                  <c:v>680</c:v>
                </c:pt>
                <c:pt idx="1522">
                  <c:v>680</c:v>
                </c:pt>
                <c:pt idx="1523">
                  <c:v>662</c:v>
                </c:pt>
                <c:pt idx="1524">
                  <c:v>758</c:v>
                </c:pt>
                <c:pt idx="1525">
                  <c:v>731</c:v>
                </c:pt>
                <c:pt idx="1526">
                  <c:v>700</c:v>
                </c:pt>
                <c:pt idx="1527">
                  <c:v>736</c:v>
                </c:pt>
                <c:pt idx="1528">
                  <c:v>642</c:v>
                </c:pt>
                <c:pt idx="1529">
                  <c:v>649</c:v>
                </c:pt>
                <c:pt idx="1530">
                  <c:v>671</c:v>
                </c:pt>
                <c:pt idx="1531">
                  <c:v>694</c:v>
                </c:pt>
                <c:pt idx="1532">
                  <c:v>700</c:v>
                </c:pt>
                <c:pt idx="1533">
                  <c:v>740</c:v>
                </c:pt>
                <c:pt idx="1534">
                  <c:v>696</c:v>
                </c:pt>
                <c:pt idx="1535">
                  <c:v>711</c:v>
                </c:pt>
                <c:pt idx="1536">
                  <c:v>732</c:v>
                </c:pt>
                <c:pt idx="1537">
                  <c:v>740</c:v>
                </c:pt>
                <c:pt idx="1538">
                  <c:v>678</c:v>
                </c:pt>
                <c:pt idx="1539">
                  <c:v>641</c:v>
                </c:pt>
                <c:pt idx="1540">
                  <c:v>676</c:v>
                </c:pt>
                <c:pt idx="1541">
                  <c:v>648</c:v>
                </c:pt>
                <c:pt idx="1542">
                  <c:v>705</c:v>
                </c:pt>
                <c:pt idx="1543">
                  <c:v>732</c:v>
                </c:pt>
                <c:pt idx="1544">
                  <c:v>697</c:v>
                </c:pt>
                <c:pt idx="1545">
                  <c:v>687</c:v>
                </c:pt>
                <c:pt idx="1546">
                  <c:v>667</c:v>
                </c:pt>
                <c:pt idx="1547">
                  <c:v>689</c:v>
                </c:pt>
                <c:pt idx="1548">
                  <c:v>667</c:v>
                </c:pt>
                <c:pt idx="1549">
                  <c:v>691</c:v>
                </c:pt>
                <c:pt idx="1550">
                  <c:v>641</c:v>
                </c:pt>
                <c:pt idx="1551">
                  <c:v>667</c:v>
                </c:pt>
                <c:pt idx="1552">
                  <c:v>741</c:v>
                </c:pt>
                <c:pt idx="1553">
                  <c:v>691</c:v>
                </c:pt>
                <c:pt idx="1554">
                  <c:v>600</c:v>
                </c:pt>
                <c:pt idx="1555">
                  <c:v>693</c:v>
                </c:pt>
                <c:pt idx="1556">
                  <c:v>704</c:v>
                </c:pt>
                <c:pt idx="1557">
                  <c:v>674</c:v>
                </c:pt>
                <c:pt idx="1558">
                  <c:v>672</c:v>
                </c:pt>
                <c:pt idx="1559">
                  <c:v>729</c:v>
                </c:pt>
                <c:pt idx="1560">
                  <c:v>669</c:v>
                </c:pt>
                <c:pt idx="1561">
                  <c:v>698</c:v>
                </c:pt>
                <c:pt idx="1562">
                  <c:v>662</c:v>
                </c:pt>
                <c:pt idx="1563">
                  <c:v>718</c:v>
                </c:pt>
                <c:pt idx="1564">
                  <c:v>695</c:v>
                </c:pt>
                <c:pt idx="1565">
                  <c:v>635</c:v>
                </c:pt>
                <c:pt idx="1566">
                  <c:v>710</c:v>
                </c:pt>
                <c:pt idx="1567">
                  <c:v>705</c:v>
                </c:pt>
                <c:pt idx="1568">
                  <c:v>718</c:v>
                </c:pt>
                <c:pt idx="1569">
                  <c:v>596</c:v>
                </c:pt>
                <c:pt idx="1570">
                  <c:v>685</c:v>
                </c:pt>
                <c:pt idx="1571">
                  <c:v>661</c:v>
                </c:pt>
                <c:pt idx="1572">
                  <c:v>705</c:v>
                </c:pt>
                <c:pt idx="1573">
                  <c:v>674</c:v>
                </c:pt>
                <c:pt idx="1574">
                  <c:v>643</c:v>
                </c:pt>
                <c:pt idx="1575">
                  <c:v>690</c:v>
                </c:pt>
                <c:pt idx="1576">
                  <c:v>716</c:v>
                </c:pt>
                <c:pt idx="1577">
                  <c:v>695</c:v>
                </c:pt>
                <c:pt idx="1578">
                  <c:v>679</c:v>
                </c:pt>
                <c:pt idx="1579">
                  <c:v>682</c:v>
                </c:pt>
                <c:pt idx="1580">
                  <c:v>666</c:v>
                </c:pt>
                <c:pt idx="1581">
                  <c:v>668</c:v>
                </c:pt>
                <c:pt idx="1582">
                  <c:v>684</c:v>
                </c:pt>
                <c:pt idx="1583">
                  <c:v>649</c:v>
                </c:pt>
                <c:pt idx="1584">
                  <c:v>691</c:v>
                </c:pt>
                <c:pt idx="1585">
                  <c:v>674</c:v>
                </c:pt>
                <c:pt idx="1586">
                  <c:v>686</c:v>
                </c:pt>
                <c:pt idx="1587">
                  <c:v>689</c:v>
                </c:pt>
                <c:pt idx="1588">
                  <c:v>654</c:v>
                </c:pt>
                <c:pt idx="1589">
                  <c:v>681</c:v>
                </c:pt>
                <c:pt idx="1590">
                  <c:v>689</c:v>
                </c:pt>
                <c:pt idx="1591">
                  <c:v>665</c:v>
                </c:pt>
                <c:pt idx="1592">
                  <c:v>672</c:v>
                </c:pt>
                <c:pt idx="1593">
                  <c:v>672</c:v>
                </c:pt>
                <c:pt idx="1594">
                  <c:v>655</c:v>
                </c:pt>
                <c:pt idx="1595">
                  <c:v>674</c:v>
                </c:pt>
                <c:pt idx="1596">
                  <c:v>657</c:v>
                </c:pt>
                <c:pt idx="1597">
                  <c:v>681</c:v>
                </c:pt>
                <c:pt idx="1598">
                  <c:v>663</c:v>
                </c:pt>
                <c:pt idx="1599">
                  <c:v>666</c:v>
                </c:pt>
                <c:pt idx="1600">
                  <c:v>650</c:v>
                </c:pt>
                <c:pt idx="1601">
                  <c:v>680</c:v>
                </c:pt>
                <c:pt idx="1602">
                  <c:v>712</c:v>
                </c:pt>
                <c:pt idx="1603">
                  <c:v>672</c:v>
                </c:pt>
                <c:pt idx="1604">
                  <c:v>649</c:v>
                </c:pt>
                <c:pt idx="1605">
                  <c:v>668</c:v>
                </c:pt>
                <c:pt idx="1606">
                  <c:v>650</c:v>
                </c:pt>
                <c:pt idx="1607">
                  <c:v>618</c:v>
                </c:pt>
                <c:pt idx="1608">
                  <c:v>628</c:v>
                </c:pt>
                <c:pt idx="1609">
                  <c:v>650</c:v>
                </c:pt>
                <c:pt idx="1610">
                  <c:v>670</c:v>
                </c:pt>
                <c:pt idx="1611">
                  <c:v>661</c:v>
                </c:pt>
                <c:pt idx="1612">
                  <c:v>648</c:v>
                </c:pt>
                <c:pt idx="1613">
                  <c:v>624</c:v>
                </c:pt>
                <c:pt idx="1614">
                  <c:v>673</c:v>
                </c:pt>
                <c:pt idx="1615">
                  <c:v>672</c:v>
                </c:pt>
                <c:pt idx="1616">
                  <c:v>642</c:v>
                </c:pt>
                <c:pt idx="1617">
                  <c:v>704</c:v>
                </c:pt>
                <c:pt idx="1618">
                  <c:v>658</c:v>
                </c:pt>
                <c:pt idx="1619">
                  <c:v>625</c:v>
                </c:pt>
                <c:pt idx="1620">
                  <c:v>691</c:v>
                </c:pt>
                <c:pt idx="1621">
                  <c:v>653</c:v>
                </c:pt>
                <c:pt idx="1622">
                  <c:v>696</c:v>
                </c:pt>
                <c:pt idx="1623">
                  <c:v>663</c:v>
                </c:pt>
                <c:pt idx="1624">
                  <c:v>674</c:v>
                </c:pt>
                <c:pt idx="1625">
                  <c:v>719</c:v>
                </c:pt>
                <c:pt idx="1626">
                  <c:v>647</c:v>
                </c:pt>
                <c:pt idx="1627">
                  <c:v>636</c:v>
                </c:pt>
                <c:pt idx="1628">
                  <c:v>653</c:v>
                </c:pt>
                <c:pt idx="1629">
                  <c:v>712</c:v>
                </c:pt>
                <c:pt idx="1630">
                  <c:v>704</c:v>
                </c:pt>
                <c:pt idx="1631">
                  <c:v>690</c:v>
                </c:pt>
                <c:pt idx="1632">
                  <c:v>627</c:v>
                </c:pt>
                <c:pt idx="1633">
                  <c:v>626</c:v>
                </c:pt>
                <c:pt idx="1634">
                  <c:v>687</c:v>
                </c:pt>
                <c:pt idx="1635">
                  <c:v>672</c:v>
                </c:pt>
                <c:pt idx="1636">
                  <c:v>671</c:v>
                </c:pt>
                <c:pt idx="1637">
                  <c:v>645</c:v>
                </c:pt>
                <c:pt idx="1638">
                  <c:v>665</c:v>
                </c:pt>
                <c:pt idx="1639">
                  <c:v>665</c:v>
                </c:pt>
                <c:pt idx="1640">
                  <c:v>650</c:v>
                </c:pt>
                <c:pt idx="1641">
                  <c:v>655</c:v>
                </c:pt>
                <c:pt idx="1642">
                  <c:v>685</c:v>
                </c:pt>
                <c:pt idx="1643">
                  <c:v>694</c:v>
                </c:pt>
                <c:pt idx="1644">
                  <c:v>630</c:v>
                </c:pt>
                <c:pt idx="1645">
                  <c:v>646</c:v>
                </c:pt>
                <c:pt idx="1646">
                  <c:v>657</c:v>
                </c:pt>
                <c:pt idx="1647">
                  <c:v>650</c:v>
                </c:pt>
                <c:pt idx="1648">
                  <c:v>663</c:v>
                </c:pt>
                <c:pt idx="1649">
                  <c:v>682</c:v>
                </c:pt>
                <c:pt idx="1650">
                  <c:v>616</c:v>
                </c:pt>
                <c:pt idx="1651">
                  <c:v>642</c:v>
                </c:pt>
                <c:pt idx="1652">
                  <c:v>690</c:v>
                </c:pt>
                <c:pt idx="1653">
                  <c:v>658</c:v>
                </c:pt>
                <c:pt idx="1654">
                  <c:v>671</c:v>
                </c:pt>
                <c:pt idx="1655">
                  <c:v>631</c:v>
                </c:pt>
                <c:pt idx="1656">
                  <c:v>626</c:v>
                </c:pt>
                <c:pt idx="1657">
                  <c:v>654</c:v>
                </c:pt>
                <c:pt idx="1658">
                  <c:v>664</c:v>
                </c:pt>
                <c:pt idx="1659">
                  <c:v>672</c:v>
                </c:pt>
                <c:pt idx="1660">
                  <c:v>711</c:v>
                </c:pt>
                <c:pt idx="1661">
                  <c:v>657</c:v>
                </c:pt>
                <c:pt idx="1662">
                  <c:v>663</c:v>
                </c:pt>
                <c:pt idx="1663">
                  <c:v>644</c:v>
                </c:pt>
                <c:pt idx="1664">
                  <c:v>705</c:v>
                </c:pt>
                <c:pt idx="1665">
                  <c:v>690</c:v>
                </c:pt>
                <c:pt idx="1666">
                  <c:v>621</c:v>
                </c:pt>
                <c:pt idx="1667">
                  <c:v>619</c:v>
                </c:pt>
                <c:pt idx="1668">
                  <c:v>699</c:v>
                </c:pt>
                <c:pt idx="1669">
                  <c:v>632</c:v>
                </c:pt>
                <c:pt idx="1670">
                  <c:v>653</c:v>
                </c:pt>
                <c:pt idx="1671">
                  <c:v>661</c:v>
                </c:pt>
                <c:pt idx="1672">
                  <c:v>634</c:v>
                </c:pt>
                <c:pt idx="1673">
                  <c:v>671</c:v>
                </c:pt>
                <c:pt idx="1674">
                  <c:v>702</c:v>
                </c:pt>
                <c:pt idx="1675">
                  <c:v>652</c:v>
                </c:pt>
                <c:pt idx="1676">
                  <c:v>692</c:v>
                </c:pt>
                <c:pt idx="1677">
                  <c:v>670</c:v>
                </c:pt>
                <c:pt idx="1678">
                  <c:v>680</c:v>
                </c:pt>
                <c:pt idx="1679">
                  <c:v>658</c:v>
                </c:pt>
                <c:pt idx="1680">
                  <c:v>630</c:v>
                </c:pt>
                <c:pt idx="1681">
                  <c:v>659</c:v>
                </c:pt>
                <c:pt idx="1682">
                  <c:v>627</c:v>
                </c:pt>
                <c:pt idx="1683">
                  <c:v>667</c:v>
                </c:pt>
                <c:pt idx="1684">
                  <c:v>641</c:v>
                </c:pt>
                <c:pt idx="1685">
                  <c:v>676</c:v>
                </c:pt>
                <c:pt idx="1686">
                  <c:v>693</c:v>
                </c:pt>
                <c:pt idx="1687">
                  <c:v>694</c:v>
                </c:pt>
                <c:pt idx="1688">
                  <c:v>655</c:v>
                </c:pt>
                <c:pt idx="1689">
                  <c:v>666</c:v>
                </c:pt>
                <c:pt idx="1690">
                  <c:v>609</c:v>
                </c:pt>
                <c:pt idx="1691">
                  <c:v>646</c:v>
                </c:pt>
                <c:pt idx="1692">
                  <c:v>624</c:v>
                </c:pt>
                <c:pt idx="1693">
                  <c:v>644</c:v>
                </c:pt>
                <c:pt idx="1694">
                  <c:v>621</c:v>
                </c:pt>
                <c:pt idx="1695">
                  <c:v>568</c:v>
                </c:pt>
                <c:pt idx="1696">
                  <c:v>639</c:v>
                </c:pt>
                <c:pt idx="1697">
                  <c:v>660</c:v>
                </c:pt>
                <c:pt idx="1698">
                  <c:v>618</c:v>
                </c:pt>
                <c:pt idx="1699">
                  <c:v>609</c:v>
                </c:pt>
                <c:pt idx="1700">
                  <c:v>637</c:v>
                </c:pt>
                <c:pt idx="1701">
                  <c:v>666</c:v>
                </c:pt>
                <c:pt idx="1702">
                  <c:v>632</c:v>
                </c:pt>
                <c:pt idx="1703">
                  <c:v>632</c:v>
                </c:pt>
                <c:pt idx="1704">
                  <c:v>643</c:v>
                </c:pt>
                <c:pt idx="1705">
                  <c:v>682</c:v>
                </c:pt>
                <c:pt idx="1706">
                  <c:v>646</c:v>
                </c:pt>
                <c:pt idx="1707">
                  <c:v>627</c:v>
                </c:pt>
                <c:pt idx="1708">
                  <c:v>663</c:v>
                </c:pt>
                <c:pt idx="1709">
                  <c:v>671</c:v>
                </c:pt>
                <c:pt idx="1710">
                  <c:v>684</c:v>
                </c:pt>
                <c:pt idx="1711">
                  <c:v>653</c:v>
                </c:pt>
                <c:pt idx="1712">
                  <c:v>628</c:v>
                </c:pt>
                <c:pt idx="1713">
                  <c:v>615</c:v>
                </c:pt>
                <c:pt idx="1714">
                  <c:v>612</c:v>
                </c:pt>
                <c:pt idx="1715">
                  <c:v>639</c:v>
                </c:pt>
                <c:pt idx="1716">
                  <c:v>661</c:v>
                </c:pt>
                <c:pt idx="1717">
                  <c:v>623</c:v>
                </c:pt>
                <c:pt idx="1718">
                  <c:v>667</c:v>
                </c:pt>
                <c:pt idx="1719">
                  <c:v>654</c:v>
                </c:pt>
                <c:pt idx="1720">
                  <c:v>641</c:v>
                </c:pt>
                <c:pt idx="1721">
                  <c:v>714</c:v>
                </c:pt>
                <c:pt idx="1722">
                  <c:v>630</c:v>
                </c:pt>
                <c:pt idx="1723">
                  <c:v>629</c:v>
                </c:pt>
                <c:pt idx="1724">
                  <c:v>638</c:v>
                </c:pt>
                <c:pt idx="1725">
                  <c:v>622</c:v>
                </c:pt>
                <c:pt idx="1726">
                  <c:v>675</c:v>
                </c:pt>
                <c:pt idx="1727">
                  <c:v>621</c:v>
                </c:pt>
                <c:pt idx="1728">
                  <c:v>591</c:v>
                </c:pt>
                <c:pt idx="1729">
                  <c:v>592</c:v>
                </c:pt>
                <c:pt idx="1730">
                  <c:v>641</c:v>
                </c:pt>
                <c:pt idx="1731">
                  <c:v>619</c:v>
                </c:pt>
                <c:pt idx="1732">
                  <c:v>652</c:v>
                </c:pt>
                <c:pt idx="1733">
                  <c:v>628</c:v>
                </c:pt>
                <c:pt idx="1734">
                  <c:v>577</c:v>
                </c:pt>
                <c:pt idx="1735">
                  <c:v>650</c:v>
                </c:pt>
                <c:pt idx="1736">
                  <c:v>670</c:v>
                </c:pt>
                <c:pt idx="1737">
                  <c:v>630</c:v>
                </c:pt>
                <c:pt idx="1738">
                  <c:v>634</c:v>
                </c:pt>
                <c:pt idx="1739">
                  <c:v>618</c:v>
                </c:pt>
                <c:pt idx="1740">
                  <c:v>630</c:v>
                </c:pt>
                <c:pt idx="1741">
                  <c:v>661</c:v>
                </c:pt>
                <c:pt idx="1742">
                  <c:v>647</c:v>
                </c:pt>
                <c:pt idx="1743">
                  <c:v>614</c:v>
                </c:pt>
                <c:pt idx="1744">
                  <c:v>582</c:v>
                </c:pt>
                <c:pt idx="1745">
                  <c:v>624</c:v>
                </c:pt>
                <c:pt idx="1746">
                  <c:v>607</c:v>
                </c:pt>
                <c:pt idx="1747">
                  <c:v>625</c:v>
                </c:pt>
                <c:pt idx="1748">
                  <c:v>661</c:v>
                </c:pt>
                <c:pt idx="1749">
                  <c:v>611</c:v>
                </c:pt>
                <c:pt idx="1750">
                  <c:v>624</c:v>
                </c:pt>
                <c:pt idx="1751">
                  <c:v>645</c:v>
                </c:pt>
                <c:pt idx="1752">
                  <c:v>619</c:v>
                </c:pt>
                <c:pt idx="1753">
                  <c:v>626</c:v>
                </c:pt>
                <c:pt idx="1754">
                  <c:v>629</c:v>
                </c:pt>
                <c:pt idx="1755">
                  <c:v>656</c:v>
                </c:pt>
                <c:pt idx="1756">
                  <c:v>675</c:v>
                </c:pt>
                <c:pt idx="1757">
                  <c:v>614</c:v>
                </c:pt>
                <c:pt idx="1758">
                  <c:v>619</c:v>
                </c:pt>
                <c:pt idx="1759">
                  <c:v>668</c:v>
                </c:pt>
                <c:pt idx="1760">
                  <c:v>590</c:v>
                </c:pt>
                <c:pt idx="1761">
                  <c:v>643</c:v>
                </c:pt>
                <c:pt idx="1762">
                  <c:v>622</c:v>
                </c:pt>
                <c:pt idx="1763">
                  <c:v>655</c:v>
                </c:pt>
                <c:pt idx="1764">
                  <c:v>625</c:v>
                </c:pt>
                <c:pt idx="1765">
                  <c:v>641</c:v>
                </c:pt>
                <c:pt idx="1766">
                  <c:v>646</c:v>
                </c:pt>
                <c:pt idx="1767">
                  <c:v>663</c:v>
                </c:pt>
                <c:pt idx="1768">
                  <c:v>628</c:v>
                </c:pt>
                <c:pt idx="1769">
                  <c:v>603</c:v>
                </c:pt>
                <c:pt idx="1770">
                  <c:v>677</c:v>
                </c:pt>
                <c:pt idx="1771">
                  <c:v>674</c:v>
                </c:pt>
                <c:pt idx="1772">
                  <c:v>677</c:v>
                </c:pt>
                <c:pt idx="1773">
                  <c:v>661</c:v>
                </c:pt>
                <c:pt idx="1774">
                  <c:v>660</c:v>
                </c:pt>
                <c:pt idx="1775">
                  <c:v>650</c:v>
                </c:pt>
                <c:pt idx="1776">
                  <c:v>685</c:v>
                </c:pt>
                <c:pt idx="1777">
                  <c:v>702</c:v>
                </c:pt>
                <c:pt idx="1778">
                  <c:v>674</c:v>
                </c:pt>
                <c:pt idx="1779">
                  <c:v>695</c:v>
                </c:pt>
                <c:pt idx="1780">
                  <c:v>703</c:v>
                </c:pt>
                <c:pt idx="1781">
                  <c:v>742</c:v>
                </c:pt>
                <c:pt idx="1782">
                  <c:v>765</c:v>
                </c:pt>
                <c:pt idx="1783">
                  <c:v>1200</c:v>
                </c:pt>
                <c:pt idx="1784">
                  <c:v>1900</c:v>
                </c:pt>
                <c:pt idx="1785">
                  <c:v>1200</c:v>
                </c:pt>
                <c:pt idx="1786">
                  <c:v>783</c:v>
                </c:pt>
                <c:pt idx="1787">
                  <c:v>779</c:v>
                </c:pt>
                <c:pt idx="1788">
                  <c:v>770</c:v>
                </c:pt>
                <c:pt idx="1789">
                  <c:v>714</c:v>
                </c:pt>
                <c:pt idx="1790">
                  <c:v>670</c:v>
                </c:pt>
                <c:pt idx="1791">
                  <c:v>612</c:v>
                </c:pt>
                <c:pt idx="1792">
                  <c:v>630</c:v>
                </c:pt>
                <c:pt idx="1793">
                  <c:v>612</c:v>
                </c:pt>
                <c:pt idx="1794">
                  <c:v>648</c:v>
                </c:pt>
                <c:pt idx="1795">
                  <c:v>616</c:v>
                </c:pt>
                <c:pt idx="1796">
                  <c:v>606</c:v>
                </c:pt>
                <c:pt idx="1797">
                  <c:v>657</c:v>
                </c:pt>
                <c:pt idx="1798">
                  <c:v>614</c:v>
                </c:pt>
                <c:pt idx="1799">
                  <c:v>604</c:v>
                </c:pt>
                <c:pt idx="1800">
                  <c:v>632</c:v>
                </c:pt>
                <c:pt idx="1801">
                  <c:v>587</c:v>
                </c:pt>
                <c:pt idx="1802">
                  <c:v>595</c:v>
                </c:pt>
                <c:pt idx="1803">
                  <c:v>614</c:v>
                </c:pt>
                <c:pt idx="1804">
                  <c:v>621</c:v>
                </c:pt>
                <c:pt idx="1805">
                  <c:v>560</c:v>
                </c:pt>
                <c:pt idx="1806">
                  <c:v>605</c:v>
                </c:pt>
                <c:pt idx="1807">
                  <c:v>597</c:v>
                </c:pt>
                <c:pt idx="1808">
                  <c:v>609</c:v>
                </c:pt>
                <c:pt idx="1809">
                  <c:v>603</c:v>
                </c:pt>
                <c:pt idx="1810">
                  <c:v>571</c:v>
                </c:pt>
                <c:pt idx="1811">
                  <c:v>608</c:v>
                </c:pt>
                <c:pt idx="1812">
                  <c:v>592</c:v>
                </c:pt>
                <c:pt idx="1813">
                  <c:v>628</c:v>
                </c:pt>
                <c:pt idx="1814">
                  <c:v>601</c:v>
                </c:pt>
                <c:pt idx="1815">
                  <c:v>624</c:v>
                </c:pt>
                <c:pt idx="1816">
                  <c:v>561</c:v>
                </c:pt>
                <c:pt idx="1817">
                  <c:v>587</c:v>
                </c:pt>
                <c:pt idx="1818">
                  <c:v>592</c:v>
                </c:pt>
                <c:pt idx="1819">
                  <c:v>597</c:v>
                </c:pt>
                <c:pt idx="1820">
                  <c:v>599</c:v>
                </c:pt>
                <c:pt idx="1821">
                  <c:v>625</c:v>
                </c:pt>
                <c:pt idx="1822">
                  <c:v>550</c:v>
                </c:pt>
                <c:pt idx="1823">
                  <c:v>592</c:v>
                </c:pt>
                <c:pt idx="1824">
                  <c:v>614</c:v>
                </c:pt>
                <c:pt idx="1825">
                  <c:v>610</c:v>
                </c:pt>
                <c:pt idx="1826">
                  <c:v>559</c:v>
                </c:pt>
                <c:pt idx="1827">
                  <c:v>594</c:v>
                </c:pt>
                <c:pt idx="1828">
                  <c:v>575</c:v>
                </c:pt>
                <c:pt idx="1829">
                  <c:v>930</c:v>
                </c:pt>
                <c:pt idx="1830">
                  <c:v>577</c:v>
                </c:pt>
                <c:pt idx="1831">
                  <c:v>591</c:v>
                </c:pt>
                <c:pt idx="1832">
                  <c:v>592</c:v>
                </c:pt>
                <c:pt idx="1833">
                  <c:v>566</c:v>
                </c:pt>
                <c:pt idx="1834">
                  <c:v>581</c:v>
                </c:pt>
                <c:pt idx="1835">
                  <c:v>605</c:v>
                </c:pt>
                <c:pt idx="1836">
                  <c:v>574</c:v>
                </c:pt>
                <c:pt idx="1837">
                  <c:v>541</c:v>
                </c:pt>
                <c:pt idx="1838">
                  <c:v>646</c:v>
                </c:pt>
                <c:pt idx="1839">
                  <c:v>575</c:v>
                </c:pt>
                <c:pt idx="1840">
                  <c:v>553</c:v>
                </c:pt>
                <c:pt idx="1841">
                  <c:v>590</c:v>
                </c:pt>
                <c:pt idx="1842">
                  <c:v>633</c:v>
                </c:pt>
                <c:pt idx="1843">
                  <c:v>612</c:v>
                </c:pt>
                <c:pt idx="1844">
                  <c:v>603</c:v>
                </c:pt>
                <c:pt idx="1845">
                  <c:v>596</c:v>
                </c:pt>
                <c:pt idx="1846">
                  <c:v>580</c:v>
                </c:pt>
                <c:pt idx="1847">
                  <c:v>569</c:v>
                </c:pt>
                <c:pt idx="1848">
                  <c:v>557</c:v>
                </c:pt>
                <c:pt idx="1849">
                  <c:v>611</c:v>
                </c:pt>
                <c:pt idx="1850">
                  <c:v>566</c:v>
                </c:pt>
                <c:pt idx="1851">
                  <c:v>591</c:v>
                </c:pt>
                <c:pt idx="1852">
                  <c:v>555</c:v>
                </c:pt>
                <c:pt idx="1853">
                  <c:v>590</c:v>
                </c:pt>
                <c:pt idx="1854">
                  <c:v>554</c:v>
                </c:pt>
                <c:pt idx="1855">
                  <c:v>544</c:v>
                </c:pt>
                <c:pt idx="1856">
                  <c:v>576</c:v>
                </c:pt>
                <c:pt idx="1857">
                  <c:v>589</c:v>
                </c:pt>
                <c:pt idx="1858">
                  <c:v>586</c:v>
                </c:pt>
                <c:pt idx="1859">
                  <c:v>569</c:v>
                </c:pt>
                <c:pt idx="1860">
                  <c:v>574</c:v>
                </c:pt>
                <c:pt idx="1861">
                  <c:v>569</c:v>
                </c:pt>
                <c:pt idx="1862">
                  <c:v>580</c:v>
                </c:pt>
                <c:pt idx="1863">
                  <c:v>583</c:v>
                </c:pt>
                <c:pt idx="1864">
                  <c:v>632</c:v>
                </c:pt>
                <c:pt idx="1865">
                  <c:v>545</c:v>
                </c:pt>
                <c:pt idx="1866">
                  <c:v>598</c:v>
                </c:pt>
                <c:pt idx="1867">
                  <c:v>586</c:v>
                </c:pt>
                <c:pt idx="1868">
                  <c:v>578</c:v>
                </c:pt>
                <c:pt idx="1869">
                  <c:v>598</c:v>
                </c:pt>
                <c:pt idx="1870">
                  <c:v>614</c:v>
                </c:pt>
                <c:pt idx="1871">
                  <c:v>549</c:v>
                </c:pt>
                <c:pt idx="1872">
                  <c:v>587</c:v>
                </c:pt>
                <c:pt idx="1873">
                  <c:v>574</c:v>
                </c:pt>
                <c:pt idx="1874">
                  <c:v>549</c:v>
                </c:pt>
                <c:pt idx="1875">
                  <c:v>557</c:v>
                </c:pt>
                <c:pt idx="1876">
                  <c:v>533</c:v>
                </c:pt>
                <c:pt idx="1877">
                  <c:v>563</c:v>
                </c:pt>
                <c:pt idx="1878">
                  <c:v>567</c:v>
                </c:pt>
                <c:pt idx="1879">
                  <c:v>581</c:v>
                </c:pt>
                <c:pt idx="1880">
                  <c:v>546</c:v>
                </c:pt>
                <c:pt idx="1881">
                  <c:v>561</c:v>
                </c:pt>
                <c:pt idx="1882">
                  <c:v>537</c:v>
                </c:pt>
                <c:pt idx="1883">
                  <c:v>521</c:v>
                </c:pt>
                <c:pt idx="1884">
                  <c:v>529</c:v>
                </c:pt>
                <c:pt idx="1885">
                  <c:v>581</c:v>
                </c:pt>
                <c:pt idx="1886">
                  <c:v>630</c:v>
                </c:pt>
                <c:pt idx="1887">
                  <c:v>542</c:v>
                </c:pt>
                <c:pt idx="1888">
                  <c:v>577</c:v>
                </c:pt>
                <c:pt idx="1889">
                  <c:v>554</c:v>
                </c:pt>
                <c:pt idx="1890">
                  <c:v>567</c:v>
                </c:pt>
                <c:pt idx="1891">
                  <c:v>543</c:v>
                </c:pt>
                <c:pt idx="1892">
                  <c:v>550</c:v>
                </c:pt>
                <c:pt idx="1893">
                  <c:v>585</c:v>
                </c:pt>
                <c:pt idx="1894">
                  <c:v>604</c:v>
                </c:pt>
                <c:pt idx="1895">
                  <c:v>583</c:v>
                </c:pt>
                <c:pt idx="1896">
                  <c:v>614</c:v>
                </c:pt>
                <c:pt idx="1897">
                  <c:v>555</c:v>
                </c:pt>
                <c:pt idx="1898">
                  <c:v>547</c:v>
                </c:pt>
                <c:pt idx="1899">
                  <c:v>544</c:v>
                </c:pt>
                <c:pt idx="1900">
                  <c:v>590</c:v>
                </c:pt>
                <c:pt idx="1901">
                  <c:v>545</c:v>
                </c:pt>
                <c:pt idx="1902">
                  <c:v>578</c:v>
                </c:pt>
                <c:pt idx="1903">
                  <c:v>583</c:v>
                </c:pt>
                <c:pt idx="1904">
                  <c:v>582</c:v>
                </c:pt>
                <c:pt idx="1905">
                  <c:v>537</c:v>
                </c:pt>
                <c:pt idx="1906">
                  <c:v>594</c:v>
                </c:pt>
                <c:pt idx="1907">
                  <c:v>591</c:v>
                </c:pt>
                <c:pt idx="1908">
                  <c:v>565</c:v>
                </c:pt>
                <c:pt idx="1909">
                  <c:v>552</c:v>
                </c:pt>
                <c:pt idx="1910">
                  <c:v>542</c:v>
                </c:pt>
                <c:pt idx="1911">
                  <c:v>564</c:v>
                </c:pt>
                <c:pt idx="1912">
                  <c:v>584</c:v>
                </c:pt>
                <c:pt idx="1913">
                  <c:v>571</c:v>
                </c:pt>
                <c:pt idx="1914">
                  <c:v>595</c:v>
                </c:pt>
                <c:pt idx="1915">
                  <c:v>566</c:v>
                </c:pt>
                <c:pt idx="1916">
                  <c:v>554</c:v>
                </c:pt>
                <c:pt idx="1917">
                  <c:v>525</c:v>
                </c:pt>
                <c:pt idx="1918">
                  <c:v>554</c:v>
                </c:pt>
                <c:pt idx="1919">
                  <c:v>585</c:v>
                </c:pt>
                <c:pt idx="1920">
                  <c:v>589</c:v>
                </c:pt>
                <c:pt idx="1921">
                  <c:v>577</c:v>
                </c:pt>
                <c:pt idx="1922">
                  <c:v>543</c:v>
                </c:pt>
                <c:pt idx="1923">
                  <c:v>540</c:v>
                </c:pt>
                <c:pt idx="1924">
                  <c:v>551</c:v>
                </c:pt>
                <c:pt idx="1925">
                  <c:v>599</c:v>
                </c:pt>
                <c:pt idx="1926">
                  <c:v>543</c:v>
                </c:pt>
                <c:pt idx="1927">
                  <c:v>578</c:v>
                </c:pt>
                <c:pt idx="1928">
                  <c:v>527</c:v>
                </c:pt>
                <c:pt idx="1929">
                  <c:v>574</c:v>
                </c:pt>
                <c:pt idx="1930">
                  <c:v>496</c:v>
                </c:pt>
                <c:pt idx="1931">
                  <c:v>566</c:v>
                </c:pt>
                <c:pt idx="1932">
                  <c:v>532</c:v>
                </c:pt>
                <c:pt idx="1933">
                  <c:v>567</c:v>
                </c:pt>
                <c:pt idx="1934">
                  <c:v>592</c:v>
                </c:pt>
                <c:pt idx="1935">
                  <c:v>550</c:v>
                </c:pt>
                <c:pt idx="1936">
                  <c:v>577</c:v>
                </c:pt>
                <c:pt idx="1937">
                  <c:v>505</c:v>
                </c:pt>
                <c:pt idx="1938">
                  <c:v>557</c:v>
                </c:pt>
                <c:pt idx="1939">
                  <c:v>569</c:v>
                </c:pt>
                <c:pt idx="1940">
                  <c:v>546</c:v>
                </c:pt>
                <c:pt idx="1941">
                  <c:v>559</c:v>
                </c:pt>
                <c:pt idx="1942">
                  <c:v>557</c:v>
                </c:pt>
                <c:pt idx="1943">
                  <c:v>538</c:v>
                </c:pt>
                <c:pt idx="1944">
                  <c:v>554</c:v>
                </c:pt>
                <c:pt idx="1945">
                  <c:v>535</c:v>
                </c:pt>
                <c:pt idx="1946">
                  <c:v>530</c:v>
                </c:pt>
                <c:pt idx="1947">
                  <c:v>552</c:v>
                </c:pt>
                <c:pt idx="1948">
                  <c:v>571</c:v>
                </c:pt>
                <c:pt idx="1949">
                  <c:v>542</c:v>
                </c:pt>
                <c:pt idx="1950">
                  <c:v>554</c:v>
                </c:pt>
                <c:pt idx="1951">
                  <c:v>546</c:v>
                </c:pt>
                <c:pt idx="1952">
                  <c:v>574</c:v>
                </c:pt>
                <c:pt idx="1953">
                  <c:v>538</c:v>
                </c:pt>
                <c:pt idx="1954">
                  <c:v>540</c:v>
                </c:pt>
                <c:pt idx="1955">
                  <c:v>533</c:v>
                </c:pt>
                <c:pt idx="1956">
                  <c:v>560</c:v>
                </c:pt>
                <c:pt idx="1957">
                  <c:v>536</c:v>
                </c:pt>
                <c:pt idx="1958">
                  <c:v>541</c:v>
                </c:pt>
                <c:pt idx="1959">
                  <c:v>591</c:v>
                </c:pt>
                <c:pt idx="1960">
                  <c:v>513</c:v>
                </c:pt>
                <c:pt idx="1961">
                  <c:v>558</c:v>
                </c:pt>
                <c:pt idx="1962">
                  <c:v>565</c:v>
                </c:pt>
                <c:pt idx="1963">
                  <c:v>562</c:v>
                </c:pt>
                <c:pt idx="1964">
                  <c:v>559</c:v>
                </c:pt>
                <c:pt idx="1965">
                  <c:v>578</c:v>
                </c:pt>
                <c:pt idx="1966">
                  <c:v>532</c:v>
                </c:pt>
                <c:pt idx="1967">
                  <c:v>549</c:v>
                </c:pt>
                <c:pt idx="1968">
                  <c:v>548</c:v>
                </c:pt>
                <c:pt idx="1969">
                  <c:v>517</c:v>
                </c:pt>
                <c:pt idx="1970">
                  <c:v>496</c:v>
                </c:pt>
                <c:pt idx="1971">
                  <c:v>556</c:v>
                </c:pt>
                <c:pt idx="1972">
                  <c:v>562</c:v>
                </c:pt>
                <c:pt idx="1973">
                  <c:v>524</c:v>
                </c:pt>
                <c:pt idx="1974">
                  <c:v>548</c:v>
                </c:pt>
                <c:pt idx="1975">
                  <c:v>532</c:v>
                </c:pt>
                <c:pt idx="1976">
                  <c:v>551</c:v>
                </c:pt>
                <c:pt idx="1977">
                  <c:v>540</c:v>
                </c:pt>
                <c:pt idx="1978">
                  <c:v>519</c:v>
                </c:pt>
                <c:pt idx="1979">
                  <c:v>540</c:v>
                </c:pt>
                <c:pt idx="1980">
                  <c:v>585</c:v>
                </c:pt>
                <c:pt idx="1981">
                  <c:v>533</c:v>
                </c:pt>
                <c:pt idx="1982">
                  <c:v>563</c:v>
                </c:pt>
                <c:pt idx="1983">
                  <c:v>565</c:v>
                </c:pt>
                <c:pt idx="1984">
                  <c:v>539</c:v>
                </c:pt>
                <c:pt idx="1985">
                  <c:v>549</c:v>
                </c:pt>
                <c:pt idx="1986">
                  <c:v>575</c:v>
                </c:pt>
                <c:pt idx="1987">
                  <c:v>550</c:v>
                </c:pt>
                <c:pt idx="1988">
                  <c:v>534</c:v>
                </c:pt>
                <c:pt idx="1989">
                  <c:v>571</c:v>
                </c:pt>
                <c:pt idx="1990">
                  <c:v>553</c:v>
                </c:pt>
                <c:pt idx="1991">
                  <c:v>503</c:v>
                </c:pt>
                <c:pt idx="1992">
                  <c:v>525</c:v>
                </c:pt>
                <c:pt idx="1993">
                  <c:v>526</c:v>
                </c:pt>
                <c:pt idx="1994">
                  <c:v>556</c:v>
                </c:pt>
                <c:pt idx="1995">
                  <c:v>517</c:v>
                </c:pt>
                <c:pt idx="1996">
                  <c:v>542</c:v>
                </c:pt>
                <c:pt idx="1997">
                  <c:v>551</c:v>
                </c:pt>
                <c:pt idx="1998">
                  <c:v>525</c:v>
                </c:pt>
                <c:pt idx="1999">
                  <c:v>519</c:v>
                </c:pt>
                <c:pt idx="2000">
                  <c:v>552</c:v>
                </c:pt>
                <c:pt idx="2001">
                  <c:v>544</c:v>
                </c:pt>
                <c:pt idx="2002">
                  <c:v>549</c:v>
                </c:pt>
                <c:pt idx="2003">
                  <c:v>543</c:v>
                </c:pt>
                <c:pt idx="2004">
                  <c:v>518</c:v>
                </c:pt>
                <c:pt idx="2005">
                  <c:v>516</c:v>
                </c:pt>
                <c:pt idx="2006">
                  <c:v>551</c:v>
                </c:pt>
                <c:pt idx="2007">
                  <c:v>524</c:v>
                </c:pt>
                <c:pt idx="2008">
                  <c:v>581</c:v>
                </c:pt>
                <c:pt idx="2009">
                  <c:v>541</c:v>
                </c:pt>
                <c:pt idx="2010">
                  <c:v>536</c:v>
                </c:pt>
                <c:pt idx="2011">
                  <c:v>493</c:v>
                </c:pt>
                <c:pt idx="2012">
                  <c:v>490</c:v>
                </c:pt>
                <c:pt idx="2013">
                  <c:v>542</c:v>
                </c:pt>
                <c:pt idx="2014">
                  <c:v>519</c:v>
                </c:pt>
                <c:pt idx="2015">
                  <c:v>526</c:v>
                </c:pt>
                <c:pt idx="2016">
                  <c:v>570</c:v>
                </c:pt>
                <c:pt idx="2017">
                  <c:v>492</c:v>
                </c:pt>
                <c:pt idx="2018">
                  <c:v>549</c:v>
                </c:pt>
                <c:pt idx="2019">
                  <c:v>515</c:v>
                </c:pt>
                <c:pt idx="2020">
                  <c:v>528</c:v>
                </c:pt>
                <c:pt idx="2021">
                  <c:v>508</c:v>
                </c:pt>
                <c:pt idx="2022">
                  <c:v>517</c:v>
                </c:pt>
                <c:pt idx="2023">
                  <c:v>544</c:v>
                </c:pt>
                <c:pt idx="2024">
                  <c:v>546</c:v>
                </c:pt>
                <c:pt idx="2025">
                  <c:v>487</c:v>
                </c:pt>
                <c:pt idx="2026">
                  <c:v>497</c:v>
                </c:pt>
                <c:pt idx="2027">
                  <c:v>550</c:v>
                </c:pt>
                <c:pt idx="2028">
                  <c:v>578</c:v>
                </c:pt>
                <c:pt idx="2029">
                  <c:v>548</c:v>
                </c:pt>
                <c:pt idx="2030">
                  <c:v>529</c:v>
                </c:pt>
                <c:pt idx="2031">
                  <c:v>510</c:v>
                </c:pt>
                <c:pt idx="2032">
                  <c:v>563</c:v>
                </c:pt>
                <c:pt idx="2033">
                  <c:v>541</c:v>
                </c:pt>
                <c:pt idx="2034">
                  <c:v>481</c:v>
                </c:pt>
                <c:pt idx="2035">
                  <c:v>539</c:v>
                </c:pt>
                <c:pt idx="2036">
                  <c:v>536</c:v>
                </c:pt>
                <c:pt idx="2037">
                  <c:v>562</c:v>
                </c:pt>
                <c:pt idx="2038">
                  <c:v>551</c:v>
                </c:pt>
                <c:pt idx="2039">
                  <c:v>517</c:v>
                </c:pt>
                <c:pt idx="2040">
                  <c:v>556</c:v>
                </c:pt>
                <c:pt idx="2041">
                  <c:v>560</c:v>
                </c:pt>
                <c:pt idx="2042">
                  <c:v>517</c:v>
                </c:pt>
                <c:pt idx="2043">
                  <c:v>532</c:v>
                </c:pt>
                <c:pt idx="2044">
                  <c:v>539</c:v>
                </c:pt>
                <c:pt idx="2045">
                  <c:v>511</c:v>
                </c:pt>
                <c:pt idx="2046">
                  <c:v>525</c:v>
                </c:pt>
                <c:pt idx="2047">
                  <c:v>511</c:v>
                </c:pt>
                <c:pt idx="2048">
                  <c:v>537</c:v>
                </c:pt>
                <c:pt idx="2049">
                  <c:v>493</c:v>
                </c:pt>
                <c:pt idx="2050">
                  <c:v>531</c:v>
                </c:pt>
                <c:pt idx="2051">
                  <c:v>521</c:v>
                </c:pt>
                <c:pt idx="2052">
                  <c:v>540</c:v>
                </c:pt>
                <c:pt idx="2053">
                  <c:v>538</c:v>
                </c:pt>
                <c:pt idx="2054">
                  <c:v>532</c:v>
                </c:pt>
                <c:pt idx="2055">
                  <c:v>526</c:v>
                </c:pt>
                <c:pt idx="2056">
                  <c:v>519</c:v>
                </c:pt>
                <c:pt idx="2057">
                  <c:v>510</c:v>
                </c:pt>
                <c:pt idx="2058">
                  <c:v>518</c:v>
                </c:pt>
                <c:pt idx="2059">
                  <c:v>567</c:v>
                </c:pt>
                <c:pt idx="2060">
                  <c:v>536</c:v>
                </c:pt>
                <c:pt idx="2061">
                  <c:v>509</c:v>
                </c:pt>
                <c:pt idx="2062">
                  <c:v>538</c:v>
                </c:pt>
                <c:pt idx="2063">
                  <c:v>577</c:v>
                </c:pt>
                <c:pt idx="2064">
                  <c:v>523</c:v>
                </c:pt>
                <c:pt idx="2065">
                  <c:v>577</c:v>
                </c:pt>
                <c:pt idx="2066">
                  <c:v>502</c:v>
                </c:pt>
                <c:pt idx="2067">
                  <c:v>519</c:v>
                </c:pt>
                <c:pt idx="2068">
                  <c:v>594</c:v>
                </c:pt>
                <c:pt idx="2069">
                  <c:v>521</c:v>
                </c:pt>
                <c:pt idx="2070">
                  <c:v>511</c:v>
                </c:pt>
                <c:pt idx="2071">
                  <c:v>532</c:v>
                </c:pt>
                <c:pt idx="2072">
                  <c:v>508</c:v>
                </c:pt>
                <c:pt idx="2073">
                  <c:v>553</c:v>
                </c:pt>
                <c:pt idx="2074">
                  <c:v>552</c:v>
                </c:pt>
                <c:pt idx="2075">
                  <c:v>531</c:v>
                </c:pt>
                <c:pt idx="2076">
                  <c:v>517</c:v>
                </c:pt>
                <c:pt idx="2077">
                  <c:v>497</c:v>
                </c:pt>
                <c:pt idx="2078">
                  <c:v>539</c:v>
                </c:pt>
                <c:pt idx="2079">
                  <c:v>546</c:v>
                </c:pt>
                <c:pt idx="2080">
                  <c:v>531</c:v>
                </c:pt>
                <c:pt idx="2081">
                  <c:v>503</c:v>
                </c:pt>
                <c:pt idx="2082">
                  <c:v>517</c:v>
                </c:pt>
                <c:pt idx="2083">
                  <c:v>525</c:v>
                </c:pt>
                <c:pt idx="2084">
                  <c:v>551</c:v>
                </c:pt>
                <c:pt idx="2085">
                  <c:v>530</c:v>
                </c:pt>
                <c:pt idx="2086">
                  <c:v>556</c:v>
                </c:pt>
                <c:pt idx="2087">
                  <c:v>494</c:v>
                </c:pt>
                <c:pt idx="2088">
                  <c:v>519</c:v>
                </c:pt>
                <c:pt idx="2089">
                  <c:v>578</c:v>
                </c:pt>
                <c:pt idx="2090">
                  <c:v>508</c:v>
                </c:pt>
                <c:pt idx="2091">
                  <c:v>516</c:v>
                </c:pt>
                <c:pt idx="2092">
                  <c:v>536</c:v>
                </c:pt>
                <c:pt idx="2093">
                  <c:v>533</c:v>
                </c:pt>
                <c:pt idx="2094">
                  <c:v>523</c:v>
                </c:pt>
                <c:pt idx="2095">
                  <c:v>522</c:v>
                </c:pt>
                <c:pt idx="2096">
                  <c:v>524</c:v>
                </c:pt>
                <c:pt idx="2097">
                  <c:v>496</c:v>
                </c:pt>
                <c:pt idx="2098">
                  <c:v>486</c:v>
                </c:pt>
                <c:pt idx="2099">
                  <c:v>526</c:v>
                </c:pt>
                <c:pt idx="2100">
                  <c:v>526</c:v>
                </c:pt>
                <c:pt idx="2101">
                  <c:v>493</c:v>
                </c:pt>
                <c:pt idx="2102">
                  <c:v>522</c:v>
                </c:pt>
                <c:pt idx="2103">
                  <c:v>525</c:v>
                </c:pt>
                <c:pt idx="2104">
                  <c:v>501</c:v>
                </c:pt>
                <c:pt idx="2105">
                  <c:v>495</c:v>
                </c:pt>
                <c:pt idx="2106">
                  <c:v>501</c:v>
                </c:pt>
                <c:pt idx="2107">
                  <c:v>486</c:v>
                </c:pt>
                <c:pt idx="2108">
                  <c:v>565</c:v>
                </c:pt>
                <c:pt idx="2109">
                  <c:v>519</c:v>
                </c:pt>
                <c:pt idx="2110">
                  <c:v>565</c:v>
                </c:pt>
                <c:pt idx="2111">
                  <c:v>508</c:v>
                </c:pt>
                <c:pt idx="2112">
                  <c:v>557</c:v>
                </c:pt>
                <c:pt idx="2113">
                  <c:v>556</c:v>
                </c:pt>
                <c:pt idx="2114">
                  <c:v>543</c:v>
                </c:pt>
                <c:pt idx="2115">
                  <c:v>494</c:v>
                </c:pt>
                <c:pt idx="2116">
                  <c:v>557</c:v>
                </c:pt>
                <c:pt idx="2117">
                  <c:v>558</c:v>
                </c:pt>
                <c:pt idx="2118">
                  <c:v>491</c:v>
                </c:pt>
                <c:pt idx="2119">
                  <c:v>474</c:v>
                </c:pt>
                <c:pt idx="2120">
                  <c:v>517</c:v>
                </c:pt>
                <c:pt idx="2121">
                  <c:v>454</c:v>
                </c:pt>
                <c:pt idx="2122">
                  <c:v>507</c:v>
                </c:pt>
                <c:pt idx="2123">
                  <c:v>556</c:v>
                </c:pt>
                <c:pt idx="2124">
                  <c:v>509</c:v>
                </c:pt>
                <c:pt idx="2125">
                  <c:v>513</c:v>
                </c:pt>
                <c:pt idx="2126">
                  <c:v>533</c:v>
                </c:pt>
                <c:pt idx="2127">
                  <c:v>484</c:v>
                </c:pt>
                <c:pt idx="2128">
                  <c:v>529</c:v>
                </c:pt>
                <c:pt idx="2129">
                  <c:v>510</c:v>
                </c:pt>
                <c:pt idx="2130">
                  <c:v>525</c:v>
                </c:pt>
                <c:pt idx="2131">
                  <c:v>552</c:v>
                </c:pt>
                <c:pt idx="2132">
                  <c:v>495</c:v>
                </c:pt>
                <c:pt idx="2133">
                  <c:v>573</c:v>
                </c:pt>
                <c:pt idx="2134">
                  <c:v>504</c:v>
                </c:pt>
                <c:pt idx="2135">
                  <c:v>512</c:v>
                </c:pt>
                <c:pt idx="2136">
                  <c:v>547</c:v>
                </c:pt>
                <c:pt idx="2137">
                  <c:v>533</c:v>
                </c:pt>
                <c:pt idx="2138">
                  <c:v>529</c:v>
                </c:pt>
                <c:pt idx="2139">
                  <c:v>520</c:v>
                </c:pt>
                <c:pt idx="2140">
                  <c:v>510</c:v>
                </c:pt>
                <c:pt idx="2141">
                  <c:v>514</c:v>
                </c:pt>
                <c:pt idx="2142">
                  <c:v>519</c:v>
                </c:pt>
                <c:pt idx="2143">
                  <c:v>517</c:v>
                </c:pt>
                <c:pt idx="2144">
                  <c:v>499</c:v>
                </c:pt>
                <c:pt idx="2145">
                  <c:v>541</c:v>
                </c:pt>
                <c:pt idx="2146">
                  <c:v>531</c:v>
                </c:pt>
                <c:pt idx="2147">
                  <c:v>496</c:v>
                </c:pt>
                <c:pt idx="2148">
                  <c:v>511</c:v>
                </c:pt>
                <c:pt idx="2149">
                  <c:v>539</c:v>
                </c:pt>
                <c:pt idx="2150">
                  <c:v>493</c:v>
                </c:pt>
                <c:pt idx="2151">
                  <c:v>538</c:v>
                </c:pt>
                <c:pt idx="2152">
                  <c:v>557</c:v>
                </c:pt>
                <c:pt idx="2153">
                  <c:v>530</c:v>
                </c:pt>
                <c:pt idx="2154">
                  <c:v>524</c:v>
                </c:pt>
                <c:pt idx="2155">
                  <c:v>546</c:v>
                </c:pt>
                <c:pt idx="2156">
                  <c:v>578</c:v>
                </c:pt>
                <c:pt idx="2157">
                  <c:v>527</c:v>
                </c:pt>
                <c:pt idx="2158">
                  <c:v>467</c:v>
                </c:pt>
                <c:pt idx="2159">
                  <c:v>528</c:v>
                </c:pt>
                <c:pt idx="2160">
                  <c:v>480</c:v>
                </c:pt>
                <c:pt idx="2161">
                  <c:v>531</c:v>
                </c:pt>
                <c:pt idx="2162">
                  <c:v>518</c:v>
                </c:pt>
                <c:pt idx="2163">
                  <c:v>521</c:v>
                </c:pt>
                <c:pt idx="2164">
                  <c:v>527</c:v>
                </c:pt>
                <c:pt idx="2165">
                  <c:v>519</c:v>
                </c:pt>
                <c:pt idx="2166">
                  <c:v>531</c:v>
                </c:pt>
                <c:pt idx="2167">
                  <c:v>531</c:v>
                </c:pt>
                <c:pt idx="2168">
                  <c:v>566</c:v>
                </c:pt>
                <c:pt idx="2169">
                  <c:v>535</c:v>
                </c:pt>
                <c:pt idx="2170">
                  <c:v>521</c:v>
                </c:pt>
                <c:pt idx="2171">
                  <c:v>511</c:v>
                </c:pt>
                <c:pt idx="2172">
                  <c:v>480</c:v>
                </c:pt>
                <c:pt idx="2173">
                  <c:v>516</c:v>
                </c:pt>
                <c:pt idx="2174">
                  <c:v>552</c:v>
                </c:pt>
                <c:pt idx="2175">
                  <c:v>549</c:v>
                </c:pt>
                <c:pt idx="2176">
                  <c:v>506</c:v>
                </c:pt>
                <c:pt idx="2177">
                  <c:v>495</c:v>
                </c:pt>
                <c:pt idx="2178">
                  <c:v>471</c:v>
                </c:pt>
                <c:pt idx="2179">
                  <c:v>545</c:v>
                </c:pt>
                <c:pt idx="2180">
                  <c:v>534</c:v>
                </c:pt>
                <c:pt idx="2181">
                  <c:v>526</c:v>
                </c:pt>
                <c:pt idx="2182">
                  <c:v>503</c:v>
                </c:pt>
                <c:pt idx="2183">
                  <c:v>497</c:v>
                </c:pt>
                <c:pt idx="2184">
                  <c:v>530</c:v>
                </c:pt>
                <c:pt idx="2185">
                  <c:v>556</c:v>
                </c:pt>
                <c:pt idx="2186">
                  <c:v>536</c:v>
                </c:pt>
                <c:pt idx="2187">
                  <c:v>539</c:v>
                </c:pt>
                <c:pt idx="2188">
                  <c:v>552</c:v>
                </c:pt>
                <c:pt idx="2189">
                  <c:v>523</c:v>
                </c:pt>
                <c:pt idx="2190">
                  <c:v>530</c:v>
                </c:pt>
                <c:pt idx="2191">
                  <c:v>540</c:v>
                </c:pt>
                <c:pt idx="2192">
                  <c:v>513</c:v>
                </c:pt>
                <c:pt idx="2193">
                  <c:v>520</c:v>
                </c:pt>
                <c:pt idx="2194">
                  <c:v>527</c:v>
                </c:pt>
                <c:pt idx="2195">
                  <c:v>506</c:v>
                </c:pt>
                <c:pt idx="2196">
                  <c:v>508</c:v>
                </c:pt>
                <c:pt idx="2197">
                  <c:v>498</c:v>
                </c:pt>
                <c:pt idx="2198">
                  <c:v>524</c:v>
                </c:pt>
                <c:pt idx="2199">
                  <c:v>491</c:v>
                </c:pt>
                <c:pt idx="2200">
                  <c:v>532</c:v>
                </c:pt>
                <c:pt idx="2201">
                  <c:v>530</c:v>
                </c:pt>
                <c:pt idx="2202">
                  <c:v>483</c:v>
                </c:pt>
                <c:pt idx="2203">
                  <c:v>556</c:v>
                </c:pt>
                <c:pt idx="2204">
                  <c:v>513</c:v>
                </c:pt>
                <c:pt idx="2205">
                  <c:v>493</c:v>
                </c:pt>
                <c:pt idx="2206">
                  <c:v>513</c:v>
                </c:pt>
                <c:pt idx="2207">
                  <c:v>507</c:v>
                </c:pt>
                <c:pt idx="2208">
                  <c:v>533</c:v>
                </c:pt>
                <c:pt idx="2209">
                  <c:v>531</c:v>
                </c:pt>
                <c:pt idx="2210">
                  <c:v>568</c:v>
                </c:pt>
                <c:pt idx="2211">
                  <c:v>524</c:v>
                </c:pt>
                <c:pt idx="2212">
                  <c:v>538</c:v>
                </c:pt>
                <c:pt idx="2213">
                  <c:v>503</c:v>
                </c:pt>
                <c:pt idx="2214">
                  <c:v>510</c:v>
                </c:pt>
                <c:pt idx="2215">
                  <c:v>522</c:v>
                </c:pt>
                <c:pt idx="2216">
                  <c:v>512</c:v>
                </c:pt>
                <c:pt idx="2217">
                  <c:v>513</c:v>
                </c:pt>
                <c:pt idx="2218">
                  <c:v>497</c:v>
                </c:pt>
                <c:pt idx="2219">
                  <c:v>517</c:v>
                </c:pt>
                <c:pt idx="2220">
                  <c:v>543</c:v>
                </c:pt>
                <c:pt idx="2221">
                  <c:v>542</c:v>
                </c:pt>
                <c:pt idx="2222">
                  <c:v>536</c:v>
                </c:pt>
                <c:pt idx="2223">
                  <c:v>526</c:v>
                </c:pt>
                <c:pt idx="2224">
                  <c:v>526</c:v>
                </c:pt>
                <c:pt idx="2225">
                  <c:v>535</c:v>
                </c:pt>
                <c:pt idx="2226">
                  <c:v>521</c:v>
                </c:pt>
                <c:pt idx="2227">
                  <c:v>533</c:v>
                </c:pt>
                <c:pt idx="2228">
                  <c:v>530</c:v>
                </c:pt>
                <c:pt idx="2229">
                  <c:v>511</c:v>
                </c:pt>
                <c:pt idx="2230">
                  <c:v>560</c:v>
                </c:pt>
                <c:pt idx="2231">
                  <c:v>534</c:v>
                </c:pt>
                <c:pt idx="2232">
                  <c:v>548</c:v>
                </c:pt>
                <c:pt idx="2233">
                  <c:v>479</c:v>
                </c:pt>
                <c:pt idx="2234">
                  <c:v>508</c:v>
                </c:pt>
                <c:pt idx="2235">
                  <c:v>486</c:v>
                </c:pt>
                <c:pt idx="2236">
                  <c:v>552</c:v>
                </c:pt>
                <c:pt idx="2237">
                  <c:v>511</c:v>
                </c:pt>
                <c:pt idx="2238">
                  <c:v>543</c:v>
                </c:pt>
                <c:pt idx="2239">
                  <c:v>528</c:v>
                </c:pt>
                <c:pt idx="2240">
                  <c:v>528</c:v>
                </c:pt>
                <c:pt idx="2241">
                  <c:v>506</c:v>
                </c:pt>
                <c:pt idx="2242">
                  <c:v>592</c:v>
                </c:pt>
                <c:pt idx="2243">
                  <c:v>473</c:v>
                </c:pt>
                <c:pt idx="2244">
                  <c:v>542</c:v>
                </c:pt>
                <c:pt idx="2245">
                  <c:v>492</c:v>
                </c:pt>
                <c:pt idx="2246">
                  <c:v>543</c:v>
                </c:pt>
                <c:pt idx="2247">
                  <c:v>537</c:v>
                </c:pt>
                <c:pt idx="2248">
                  <c:v>541</c:v>
                </c:pt>
                <c:pt idx="2249">
                  <c:v>504</c:v>
                </c:pt>
                <c:pt idx="2250">
                  <c:v>534</c:v>
                </c:pt>
                <c:pt idx="2251">
                  <c:v>570</c:v>
                </c:pt>
                <c:pt idx="2252">
                  <c:v>518</c:v>
                </c:pt>
                <c:pt idx="2253">
                  <c:v>501</c:v>
                </c:pt>
                <c:pt idx="2254">
                  <c:v>495</c:v>
                </c:pt>
                <c:pt idx="2255">
                  <c:v>557</c:v>
                </c:pt>
                <c:pt idx="2256">
                  <c:v>535</c:v>
                </c:pt>
                <c:pt idx="2257">
                  <c:v>518</c:v>
                </c:pt>
                <c:pt idx="2258">
                  <c:v>530</c:v>
                </c:pt>
                <c:pt idx="2259">
                  <c:v>570</c:v>
                </c:pt>
                <c:pt idx="2260">
                  <c:v>490</c:v>
                </c:pt>
                <c:pt idx="2261">
                  <c:v>530</c:v>
                </c:pt>
                <c:pt idx="2262">
                  <c:v>495</c:v>
                </c:pt>
                <c:pt idx="2263">
                  <c:v>561</c:v>
                </c:pt>
                <c:pt idx="2264">
                  <c:v>499</c:v>
                </c:pt>
                <c:pt idx="2265">
                  <c:v>489</c:v>
                </c:pt>
                <c:pt idx="2266">
                  <c:v>533</c:v>
                </c:pt>
                <c:pt idx="2267">
                  <c:v>544</c:v>
                </c:pt>
                <c:pt idx="2268">
                  <c:v>480</c:v>
                </c:pt>
                <c:pt idx="2269">
                  <c:v>493</c:v>
                </c:pt>
                <c:pt idx="2270">
                  <c:v>497</c:v>
                </c:pt>
                <c:pt idx="2271">
                  <c:v>538</c:v>
                </c:pt>
                <c:pt idx="2272">
                  <c:v>541</c:v>
                </c:pt>
                <c:pt idx="2273">
                  <c:v>537</c:v>
                </c:pt>
                <c:pt idx="2274">
                  <c:v>559</c:v>
                </c:pt>
                <c:pt idx="2275">
                  <c:v>540</c:v>
                </c:pt>
                <c:pt idx="2276">
                  <c:v>477</c:v>
                </c:pt>
                <c:pt idx="2277">
                  <c:v>517</c:v>
                </c:pt>
                <c:pt idx="2278">
                  <c:v>509</c:v>
                </c:pt>
                <c:pt idx="2279">
                  <c:v>539</c:v>
                </c:pt>
                <c:pt idx="2280">
                  <c:v>564</c:v>
                </c:pt>
                <c:pt idx="2281">
                  <c:v>514</c:v>
                </c:pt>
                <c:pt idx="2282">
                  <c:v>510</c:v>
                </c:pt>
                <c:pt idx="2283">
                  <c:v>554</c:v>
                </c:pt>
                <c:pt idx="2284">
                  <c:v>528</c:v>
                </c:pt>
                <c:pt idx="2285">
                  <c:v>579</c:v>
                </c:pt>
                <c:pt idx="2286">
                  <c:v>512</c:v>
                </c:pt>
                <c:pt idx="2287">
                  <c:v>535</c:v>
                </c:pt>
                <c:pt idx="2288">
                  <c:v>540</c:v>
                </c:pt>
                <c:pt idx="2289">
                  <c:v>537</c:v>
                </c:pt>
                <c:pt idx="2290">
                  <c:v>534</c:v>
                </c:pt>
                <c:pt idx="2291">
                  <c:v>571</c:v>
                </c:pt>
                <c:pt idx="2292">
                  <c:v>553</c:v>
                </c:pt>
                <c:pt idx="2293">
                  <c:v>468</c:v>
                </c:pt>
                <c:pt idx="2294">
                  <c:v>531</c:v>
                </c:pt>
                <c:pt idx="2295">
                  <c:v>538</c:v>
                </c:pt>
                <c:pt idx="2296">
                  <c:v>566</c:v>
                </c:pt>
                <c:pt idx="2297">
                  <c:v>584</c:v>
                </c:pt>
                <c:pt idx="2298">
                  <c:v>515</c:v>
                </c:pt>
                <c:pt idx="2299">
                  <c:v>509</c:v>
                </c:pt>
                <c:pt idx="2300">
                  <c:v>508</c:v>
                </c:pt>
                <c:pt idx="2301">
                  <c:v>538</c:v>
                </c:pt>
                <c:pt idx="2302">
                  <c:v>563</c:v>
                </c:pt>
                <c:pt idx="2303">
                  <c:v>544</c:v>
                </c:pt>
                <c:pt idx="2304">
                  <c:v>446</c:v>
                </c:pt>
                <c:pt idx="2305">
                  <c:v>545</c:v>
                </c:pt>
                <c:pt idx="2306">
                  <c:v>517</c:v>
                </c:pt>
                <c:pt idx="2307">
                  <c:v>563</c:v>
                </c:pt>
                <c:pt idx="2308">
                  <c:v>490</c:v>
                </c:pt>
                <c:pt idx="2309">
                  <c:v>502</c:v>
                </c:pt>
                <c:pt idx="2310">
                  <c:v>515</c:v>
                </c:pt>
                <c:pt idx="2311">
                  <c:v>505</c:v>
                </c:pt>
                <c:pt idx="2312">
                  <c:v>540</c:v>
                </c:pt>
                <c:pt idx="2313">
                  <c:v>528</c:v>
                </c:pt>
                <c:pt idx="2314">
                  <c:v>532</c:v>
                </c:pt>
                <c:pt idx="2315">
                  <c:v>529</c:v>
                </c:pt>
                <c:pt idx="2316">
                  <c:v>557</c:v>
                </c:pt>
                <c:pt idx="2317">
                  <c:v>517</c:v>
                </c:pt>
                <c:pt idx="2318">
                  <c:v>579</c:v>
                </c:pt>
                <c:pt idx="2319">
                  <c:v>540</c:v>
                </c:pt>
                <c:pt idx="2320">
                  <c:v>569</c:v>
                </c:pt>
                <c:pt idx="2321">
                  <c:v>527</c:v>
                </c:pt>
                <c:pt idx="2322">
                  <c:v>563</c:v>
                </c:pt>
                <c:pt idx="2323">
                  <c:v>520</c:v>
                </c:pt>
                <c:pt idx="2324">
                  <c:v>523</c:v>
                </c:pt>
                <c:pt idx="2325">
                  <c:v>514</c:v>
                </c:pt>
                <c:pt idx="2326">
                  <c:v>505</c:v>
                </c:pt>
                <c:pt idx="2327">
                  <c:v>554</c:v>
                </c:pt>
                <c:pt idx="2328">
                  <c:v>553</c:v>
                </c:pt>
                <c:pt idx="2329">
                  <c:v>551</c:v>
                </c:pt>
                <c:pt idx="2330">
                  <c:v>560</c:v>
                </c:pt>
                <c:pt idx="2331">
                  <c:v>547</c:v>
                </c:pt>
                <c:pt idx="2332">
                  <c:v>555</c:v>
                </c:pt>
                <c:pt idx="2333">
                  <c:v>478</c:v>
                </c:pt>
                <c:pt idx="2334">
                  <c:v>526</c:v>
                </c:pt>
                <c:pt idx="2335">
                  <c:v>529</c:v>
                </c:pt>
                <c:pt idx="2336">
                  <c:v>533</c:v>
                </c:pt>
                <c:pt idx="2337">
                  <c:v>566</c:v>
                </c:pt>
                <c:pt idx="2338">
                  <c:v>563</c:v>
                </c:pt>
                <c:pt idx="2339">
                  <c:v>544</c:v>
                </c:pt>
                <c:pt idx="2340">
                  <c:v>522</c:v>
                </c:pt>
                <c:pt idx="2341">
                  <c:v>565</c:v>
                </c:pt>
                <c:pt idx="2342">
                  <c:v>493</c:v>
                </c:pt>
                <c:pt idx="2343">
                  <c:v>537</c:v>
                </c:pt>
                <c:pt idx="2344">
                  <c:v>553</c:v>
                </c:pt>
                <c:pt idx="2345">
                  <c:v>503</c:v>
                </c:pt>
                <c:pt idx="2346">
                  <c:v>530</c:v>
                </c:pt>
                <c:pt idx="2347">
                  <c:v>519</c:v>
                </c:pt>
                <c:pt idx="2348">
                  <c:v>505</c:v>
                </c:pt>
                <c:pt idx="2349">
                  <c:v>493</c:v>
                </c:pt>
                <c:pt idx="2350">
                  <c:v>536</c:v>
                </c:pt>
                <c:pt idx="2351">
                  <c:v>541</c:v>
                </c:pt>
                <c:pt idx="2352">
                  <c:v>488</c:v>
                </c:pt>
                <c:pt idx="2353">
                  <c:v>558</c:v>
                </c:pt>
                <c:pt idx="2354">
                  <c:v>549</c:v>
                </c:pt>
                <c:pt idx="2355">
                  <c:v>527</c:v>
                </c:pt>
                <c:pt idx="2356">
                  <c:v>576</c:v>
                </c:pt>
                <c:pt idx="2357">
                  <c:v>534</c:v>
                </c:pt>
                <c:pt idx="2358">
                  <c:v>547</c:v>
                </c:pt>
                <c:pt idx="2359">
                  <c:v>499</c:v>
                </c:pt>
                <c:pt idx="2360">
                  <c:v>524</c:v>
                </c:pt>
                <c:pt idx="2361">
                  <c:v>562</c:v>
                </c:pt>
                <c:pt idx="2362">
                  <c:v>561</c:v>
                </c:pt>
                <c:pt idx="2363">
                  <c:v>516</c:v>
                </c:pt>
                <c:pt idx="2364">
                  <c:v>559</c:v>
                </c:pt>
                <c:pt idx="2365">
                  <c:v>506</c:v>
                </c:pt>
                <c:pt idx="2366">
                  <c:v>512</c:v>
                </c:pt>
                <c:pt idx="2367">
                  <c:v>545</c:v>
                </c:pt>
                <c:pt idx="2368">
                  <c:v>533</c:v>
                </c:pt>
                <c:pt idx="2369">
                  <c:v>541</c:v>
                </c:pt>
                <c:pt idx="2370">
                  <c:v>581</c:v>
                </c:pt>
                <c:pt idx="2371">
                  <c:v>562</c:v>
                </c:pt>
                <c:pt idx="2372">
                  <c:v>535</c:v>
                </c:pt>
                <c:pt idx="2373">
                  <c:v>526</c:v>
                </c:pt>
                <c:pt idx="2374">
                  <c:v>559</c:v>
                </c:pt>
                <c:pt idx="2375">
                  <c:v>533</c:v>
                </c:pt>
                <c:pt idx="2376">
                  <c:v>556</c:v>
                </c:pt>
                <c:pt idx="2377">
                  <c:v>520</c:v>
                </c:pt>
                <c:pt idx="2378">
                  <c:v>534</c:v>
                </c:pt>
                <c:pt idx="2379">
                  <c:v>559</c:v>
                </c:pt>
                <c:pt idx="2380">
                  <c:v>552</c:v>
                </c:pt>
                <c:pt idx="2381">
                  <c:v>561</c:v>
                </c:pt>
                <c:pt idx="2382">
                  <c:v>514</c:v>
                </c:pt>
                <c:pt idx="2383">
                  <c:v>513</c:v>
                </c:pt>
                <c:pt idx="2384">
                  <c:v>514</c:v>
                </c:pt>
                <c:pt idx="2385">
                  <c:v>526</c:v>
                </c:pt>
                <c:pt idx="2386">
                  <c:v>538</c:v>
                </c:pt>
                <c:pt idx="2387">
                  <c:v>535</c:v>
                </c:pt>
                <c:pt idx="2388">
                  <c:v>569</c:v>
                </c:pt>
                <c:pt idx="2389">
                  <c:v>541</c:v>
                </c:pt>
                <c:pt idx="2390">
                  <c:v>557</c:v>
                </c:pt>
                <c:pt idx="2391">
                  <c:v>526</c:v>
                </c:pt>
                <c:pt idx="2392">
                  <c:v>529</c:v>
                </c:pt>
                <c:pt idx="2393">
                  <c:v>547</c:v>
                </c:pt>
                <c:pt idx="2394">
                  <c:v>503</c:v>
                </c:pt>
                <c:pt idx="2395">
                  <c:v>544</c:v>
                </c:pt>
                <c:pt idx="2396">
                  <c:v>506</c:v>
                </c:pt>
                <c:pt idx="2397">
                  <c:v>512</c:v>
                </c:pt>
                <c:pt idx="2398">
                  <c:v>557</c:v>
                </c:pt>
                <c:pt idx="2399">
                  <c:v>583</c:v>
                </c:pt>
                <c:pt idx="2400">
                  <c:v>531</c:v>
                </c:pt>
                <c:pt idx="2401">
                  <c:v>546</c:v>
                </c:pt>
                <c:pt idx="2402">
                  <c:v>566</c:v>
                </c:pt>
                <c:pt idx="2403">
                  <c:v>556</c:v>
                </c:pt>
                <c:pt idx="2404">
                  <c:v>536</c:v>
                </c:pt>
                <c:pt idx="2405">
                  <c:v>565</c:v>
                </c:pt>
                <c:pt idx="2406">
                  <c:v>559</c:v>
                </c:pt>
                <c:pt idx="2407">
                  <c:v>554</c:v>
                </c:pt>
                <c:pt idx="2408">
                  <c:v>524</c:v>
                </c:pt>
                <c:pt idx="2409">
                  <c:v>545</c:v>
                </c:pt>
                <c:pt idx="2410">
                  <c:v>545</c:v>
                </c:pt>
                <c:pt idx="2411">
                  <c:v>564</c:v>
                </c:pt>
                <c:pt idx="2412">
                  <c:v>582</c:v>
                </c:pt>
                <c:pt idx="2413">
                  <c:v>528</c:v>
                </c:pt>
                <c:pt idx="2414">
                  <c:v>515</c:v>
                </c:pt>
                <c:pt idx="2415">
                  <c:v>565</c:v>
                </c:pt>
                <c:pt idx="2416">
                  <c:v>529</c:v>
                </c:pt>
                <c:pt idx="2417">
                  <c:v>556</c:v>
                </c:pt>
                <c:pt idx="2418">
                  <c:v>605</c:v>
                </c:pt>
                <c:pt idx="2419">
                  <c:v>550</c:v>
                </c:pt>
                <c:pt idx="2420">
                  <c:v>547</c:v>
                </c:pt>
                <c:pt idx="2421">
                  <c:v>545</c:v>
                </c:pt>
                <c:pt idx="2422">
                  <c:v>538</c:v>
                </c:pt>
                <c:pt idx="2423">
                  <c:v>575</c:v>
                </c:pt>
                <c:pt idx="2424">
                  <c:v>606</c:v>
                </c:pt>
                <c:pt idx="2425">
                  <c:v>556</c:v>
                </c:pt>
                <c:pt idx="2426">
                  <c:v>575</c:v>
                </c:pt>
                <c:pt idx="2427">
                  <c:v>583</c:v>
                </c:pt>
                <c:pt idx="2428">
                  <c:v>546</c:v>
                </c:pt>
                <c:pt idx="2429">
                  <c:v>580</c:v>
                </c:pt>
                <c:pt idx="2430">
                  <c:v>515</c:v>
                </c:pt>
                <c:pt idx="2431">
                  <c:v>553</c:v>
                </c:pt>
                <c:pt idx="2432">
                  <c:v>588</c:v>
                </c:pt>
                <c:pt idx="2433">
                  <c:v>548</c:v>
                </c:pt>
                <c:pt idx="2434">
                  <c:v>534</c:v>
                </c:pt>
                <c:pt idx="2435">
                  <c:v>525</c:v>
                </c:pt>
                <c:pt idx="2436">
                  <c:v>548</c:v>
                </c:pt>
                <c:pt idx="2437">
                  <c:v>533</c:v>
                </c:pt>
                <c:pt idx="2438">
                  <c:v>504</c:v>
                </c:pt>
                <c:pt idx="2439">
                  <c:v>543</c:v>
                </c:pt>
                <c:pt idx="2440">
                  <c:v>540</c:v>
                </c:pt>
                <c:pt idx="2441">
                  <c:v>558</c:v>
                </c:pt>
                <c:pt idx="2442">
                  <c:v>607</c:v>
                </c:pt>
                <c:pt idx="2443">
                  <c:v>503</c:v>
                </c:pt>
                <c:pt idx="2444">
                  <c:v>586</c:v>
                </c:pt>
                <c:pt idx="2445">
                  <c:v>556</c:v>
                </c:pt>
                <c:pt idx="2446">
                  <c:v>579</c:v>
                </c:pt>
                <c:pt idx="2447">
                  <c:v>565</c:v>
                </c:pt>
                <c:pt idx="2448">
                  <c:v>529</c:v>
                </c:pt>
                <c:pt idx="2449">
                  <c:v>533</c:v>
                </c:pt>
                <c:pt idx="2450">
                  <c:v>527</c:v>
                </c:pt>
                <c:pt idx="2451">
                  <c:v>580</c:v>
                </c:pt>
                <c:pt idx="2452">
                  <c:v>533</c:v>
                </c:pt>
                <c:pt idx="2453">
                  <c:v>528</c:v>
                </c:pt>
                <c:pt idx="2454">
                  <c:v>561</c:v>
                </c:pt>
                <c:pt idx="2455">
                  <c:v>565</c:v>
                </c:pt>
                <c:pt idx="2456">
                  <c:v>545</c:v>
                </c:pt>
                <c:pt idx="2457">
                  <c:v>532</c:v>
                </c:pt>
                <c:pt idx="2458">
                  <c:v>529</c:v>
                </c:pt>
                <c:pt idx="2459">
                  <c:v>557</c:v>
                </c:pt>
                <c:pt idx="2460">
                  <c:v>552</c:v>
                </c:pt>
                <c:pt idx="2461">
                  <c:v>547</c:v>
                </c:pt>
                <c:pt idx="2462">
                  <c:v>567</c:v>
                </c:pt>
                <c:pt idx="2463">
                  <c:v>539</c:v>
                </c:pt>
                <c:pt idx="2464">
                  <c:v>554</c:v>
                </c:pt>
                <c:pt idx="2465">
                  <c:v>535</c:v>
                </c:pt>
                <c:pt idx="2466">
                  <c:v>522</c:v>
                </c:pt>
                <c:pt idx="2467">
                  <c:v>555</c:v>
                </c:pt>
                <c:pt idx="2468">
                  <c:v>573</c:v>
                </c:pt>
                <c:pt idx="2469">
                  <c:v>572</c:v>
                </c:pt>
                <c:pt idx="2470">
                  <c:v>577</c:v>
                </c:pt>
                <c:pt idx="2471">
                  <c:v>564</c:v>
                </c:pt>
                <c:pt idx="2472">
                  <c:v>563</c:v>
                </c:pt>
                <c:pt idx="2473">
                  <c:v>561</c:v>
                </c:pt>
                <c:pt idx="2474">
                  <c:v>550</c:v>
                </c:pt>
                <c:pt idx="2475">
                  <c:v>596</c:v>
                </c:pt>
                <c:pt idx="2476">
                  <c:v>541</c:v>
                </c:pt>
                <c:pt idx="2477">
                  <c:v>572</c:v>
                </c:pt>
                <c:pt idx="2478">
                  <c:v>557</c:v>
                </c:pt>
                <c:pt idx="2479">
                  <c:v>566</c:v>
                </c:pt>
                <c:pt idx="2480">
                  <c:v>523</c:v>
                </c:pt>
                <c:pt idx="2481">
                  <c:v>550</c:v>
                </c:pt>
                <c:pt idx="2482">
                  <c:v>539</c:v>
                </c:pt>
                <c:pt idx="2483">
                  <c:v>560</c:v>
                </c:pt>
                <c:pt idx="2484">
                  <c:v>531</c:v>
                </c:pt>
                <c:pt idx="2485">
                  <c:v>533</c:v>
                </c:pt>
                <c:pt idx="2486">
                  <c:v>601</c:v>
                </c:pt>
                <c:pt idx="2487">
                  <c:v>570</c:v>
                </c:pt>
                <c:pt idx="2488">
                  <c:v>557</c:v>
                </c:pt>
                <c:pt idx="2489">
                  <c:v>579</c:v>
                </c:pt>
                <c:pt idx="2490">
                  <c:v>549</c:v>
                </c:pt>
                <c:pt idx="2491">
                  <c:v>533</c:v>
                </c:pt>
                <c:pt idx="2492">
                  <c:v>509</c:v>
                </c:pt>
                <c:pt idx="2493">
                  <c:v>520</c:v>
                </c:pt>
                <c:pt idx="2494">
                  <c:v>562</c:v>
                </c:pt>
                <c:pt idx="2495">
                  <c:v>579</c:v>
                </c:pt>
                <c:pt idx="2496">
                  <c:v>586</c:v>
                </c:pt>
                <c:pt idx="2497">
                  <c:v>552</c:v>
                </c:pt>
                <c:pt idx="2498">
                  <c:v>531</c:v>
                </c:pt>
                <c:pt idx="2499">
                  <c:v>554</c:v>
                </c:pt>
                <c:pt idx="2500">
                  <c:v>561</c:v>
                </c:pt>
                <c:pt idx="2501">
                  <c:v>569</c:v>
                </c:pt>
                <c:pt idx="2502">
                  <c:v>537</c:v>
                </c:pt>
                <c:pt idx="2503">
                  <c:v>555</c:v>
                </c:pt>
                <c:pt idx="2504">
                  <c:v>573</c:v>
                </c:pt>
                <c:pt idx="2505">
                  <c:v>550</c:v>
                </c:pt>
                <c:pt idx="2506">
                  <c:v>580</c:v>
                </c:pt>
                <c:pt idx="2507">
                  <c:v>567</c:v>
                </c:pt>
                <c:pt idx="2508">
                  <c:v>587</c:v>
                </c:pt>
                <c:pt idx="2509">
                  <c:v>577</c:v>
                </c:pt>
                <c:pt idx="2510">
                  <c:v>567</c:v>
                </c:pt>
                <c:pt idx="2511">
                  <c:v>544</c:v>
                </c:pt>
                <c:pt idx="2512">
                  <c:v>546</c:v>
                </c:pt>
                <c:pt idx="2513">
                  <c:v>526</c:v>
                </c:pt>
                <c:pt idx="2514">
                  <c:v>571</c:v>
                </c:pt>
                <c:pt idx="2515">
                  <c:v>564</c:v>
                </c:pt>
                <c:pt idx="2516">
                  <c:v>567</c:v>
                </c:pt>
                <c:pt idx="2517">
                  <c:v>581</c:v>
                </c:pt>
                <c:pt idx="2518">
                  <c:v>566</c:v>
                </c:pt>
                <c:pt idx="2519">
                  <c:v>580</c:v>
                </c:pt>
                <c:pt idx="2520">
                  <c:v>509</c:v>
                </c:pt>
                <c:pt idx="2521">
                  <c:v>550</c:v>
                </c:pt>
                <c:pt idx="2522">
                  <c:v>581</c:v>
                </c:pt>
                <c:pt idx="2523">
                  <c:v>502</c:v>
                </c:pt>
                <c:pt idx="2524">
                  <c:v>529</c:v>
                </c:pt>
                <c:pt idx="2525">
                  <c:v>575</c:v>
                </c:pt>
                <c:pt idx="2526">
                  <c:v>551</c:v>
                </c:pt>
                <c:pt idx="2527">
                  <c:v>573</c:v>
                </c:pt>
                <c:pt idx="2528">
                  <c:v>558</c:v>
                </c:pt>
                <c:pt idx="2529">
                  <c:v>550</c:v>
                </c:pt>
                <c:pt idx="2530">
                  <c:v>565</c:v>
                </c:pt>
                <c:pt idx="2531">
                  <c:v>576</c:v>
                </c:pt>
                <c:pt idx="2532">
                  <c:v>567</c:v>
                </c:pt>
                <c:pt idx="2533">
                  <c:v>556</c:v>
                </c:pt>
                <c:pt idx="2534">
                  <c:v>596</c:v>
                </c:pt>
                <c:pt idx="2535">
                  <c:v>532</c:v>
                </c:pt>
                <c:pt idx="2536">
                  <c:v>515</c:v>
                </c:pt>
                <c:pt idx="2537">
                  <c:v>564</c:v>
                </c:pt>
                <c:pt idx="2538">
                  <c:v>567</c:v>
                </c:pt>
                <c:pt idx="2539">
                  <c:v>586</c:v>
                </c:pt>
                <c:pt idx="2540">
                  <c:v>606</c:v>
                </c:pt>
                <c:pt idx="2541">
                  <c:v>557</c:v>
                </c:pt>
                <c:pt idx="2542">
                  <c:v>569</c:v>
                </c:pt>
                <c:pt idx="2543">
                  <c:v>565</c:v>
                </c:pt>
                <c:pt idx="2544">
                  <c:v>527</c:v>
                </c:pt>
                <c:pt idx="2545">
                  <c:v>606</c:v>
                </c:pt>
                <c:pt idx="2546">
                  <c:v>597</c:v>
                </c:pt>
                <c:pt idx="2547">
                  <c:v>521</c:v>
                </c:pt>
                <c:pt idx="2548">
                  <c:v>551</c:v>
                </c:pt>
                <c:pt idx="2549">
                  <c:v>554</c:v>
                </c:pt>
                <c:pt idx="2550">
                  <c:v>601</c:v>
                </c:pt>
                <c:pt idx="2551">
                  <c:v>525</c:v>
                </c:pt>
                <c:pt idx="2552">
                  <c:v>553</c:v>
                </c:pt>
                <c:pt idx="2553">
                  <c:v>562</c:v>
                </c:pt>
                <c:pt idx="2554">
                  <c:v>576</c:v>
                </c:pt>
                <c:pt idx="2555">
                  <c:v>559</c:v>
                </c:pt>
                <c:pt idx="2556">
                  <c:v>529</c:v>
                </c:pt>
                <c:pt idx="2557">
                  <c:v>547</c:v>
                </c:pt>
                <c:pt idx="2558">
                  <c:v>589</c:v>
                </c:pt>
                <c:pt idx="2559">
                  <c:v>566</c:v>
                </c:pt>
                <c:pt idx="2560">
                  <c:v>562</c:v>
                </c:pt>
                <c:pt idx="2561">
                  <c:v>550</c:v>
                </c:pt>
                <c:pt idx="2562">
                  <c:v>571</c:v>
                </c:pt>
                <c:pt idx="2563">
                  <c:v>575</c:v>
                </c:pt>
                <c:pt idx="2564">
                  <c:v>555</c:v>
                </c:pt>
                <c:pt idx="2565">
                  <c:v>560</c:v>
                </c:pt>
                <c:pt idx="2566">
                  <c:v>600</c:v>
                </c:pt>
                <c:pt idx="2567">
                  <c:v>593</c:v>
                </c:pt>
                <c:pt idx="2568">
                  <c:v>537</c:v>
                </c:pt>
                <c:pt idx="2569">
                  <c:v>531</c:v>
                </c:pt>
                <c:pt idx="2570">
                  <c:v>586</c:v>
                </c:pt>
                <c:pt idx="2571">
                  <c:v>561</c:v>
                </c:pt>
                <c:pt idx="2572">
                  <c:v>580</c:v>
                </c:pt>
                <c:pt idx="2573">
                  <c:v>538</c:v>
                </c:pt>
                <c:pt idx="2574">
                  <c:v>590</c:v>
                </c:pt>
                <c:pt idx="2575">
                  <c:v>545</c:v>
                </c:pt>
                <c:pt idx="2576">
                  <c:v>608</c:v>
                </c:pt>
                <c:pt idx="2577">
                  <c:v>533</c:v>
                </c:pt>
                <c:pt idx="2578">
                  <c:v>531</c:v>
                </c:pt>
                <c:pt idx="2579">
                  <c:v>568</c:v>
                </c:pt>
                <c:pt idx="2580">
                  <c:v>609</c:v>
                </c:pt>
                <c:pt idx="2581">
                  <c:v>549</c:v>
                </c:pt>
                <c:pt idx="2582">
                  <c:v>588</c:v>
                </c:pt>
                <c:pt idx="2583">
                  <c:v>546</c:v>
                </c:pt>
                <c:pt idx="2584">
                  <c:v>520</c:v>
                </c:pt>
                <c:pt idx="2585">
                  <c:v>555</c:v>
                </c:pt>
                <c:pt idx="2586">
                  <c:v>557</c:v>
                </c:pt>
                <c:pt idx="2587">
                  <c:v>567</c:v>
                </c:pt>
                <c:pt idx="2588">
                  <c:v>597</c:v>
                </c:pt>
                <c:pt idx="2589">
                  <c:v>586</c:v>
                </c:pt>
                <c:pt idx="2590">
                  <c:v>552</c:v>
                </c:pt>
                <c:pt idx="2591">
                  <c:v>592</c:v>
                </c:pt>
                <c:pt idx="2592">
                  <c:v>594</c:v>
                </c:pt>
                <c:pt idx="2593">
                  <c:v>618</c:v>
                </c:pt>
                <c:pt idx="2594">
                  <c:v>539</c:v>
                </c:pt>
                <c:pt idx="2595">
                  <c:v>580</c:v>
                </c:pt>
                <c:pt idx="2596">
                  <c:v>570</c:v>
                </c:pt>
                <c:pt idx="2597">
                  <c:v>590</c:v>
                </c:pt>
                <c:pt idx="2598">
                  <c:v>563</c:v>
                </c:pt>
                <c:pt idx="2599">
                  <c:v>581</c:v>
                </c:pt>
                <c:pt idx="2600">
                  <c:v>513</c:v>
                </c:pt>
                <c:pt idx="2601">
                  <c:v>557</c:v>
                </c:pt>
                <c:pt idx="2602">
                  <c:v>590</c:v>
                </c:pt>
                <c:pt idx="2603">
                  <c:v>572</c:v>
                </c:pt>
                <c:pt idx="2604">
                  <c:v>567</c:v>
                </c:pt>
                <c:pt idx="2605">
                  <c:v>591</c:v>
                </c:pt>
                <c:pt idx="2606">
                  <c:v>542</c:v>
                </c:pt>
                <c:pt idx="2607">
                  <c:v>584</c:v>
                </c:pt>
                <c:pt idx="2608">
                  <c:v>588.99999999999989</c:v>
                </c:pt>
                <c:pt idx="2609">
                  <c:v>635.85628425672633</c:v>
                </c:pt>
                <c:pt idx="2610">
                  <c:v>686.44009206922044</c:v>
                </c:pt>
                <c:pt idx="2611">
                  <c:v>741.04795638026746</c:v>
                </c:pt>
                <c:pt idx="2612">
                  <c:v>799.99999999999977</c:v>
                </c:pt>
                <c:pt idx="2613">
                  <c:v>2000</c:v>
                </c:pt>
                <c:pt idx="2614">
                  <c:v>700</c:v>
                </c:pt>
                <c:pt idx="2615">
                  <c:v>600</c:v>
                </c:pt>
                <c:pt idx="2616">
                  <c:v>700</c:v>
                </c:pt>
                <c:pt idx="2617">
                  <c:v>560</c:v>
                </c:pt>
                <c:pt idx="2618">
                  <c:v>543</c:v>
                </c:pt>
                <c:pt idx="2619">
                  <c:v>588</c:v>
                </c:pt>
                <c:pt idx="2620">
                  <c:v>591</c:v>
                </c:pt>
                <c:pt idx="2621">
                  <c:v>637</c:v>
                </c:pt>
                <c:pt idx="2622">
                  <c:v>571</c:v>
                </c:pt>
                <c:pt idx="2623">
                  <c:v>577</c:v>
                </c:pt>
                <c:pt idx="2624">
                  <c:v>608</c:v>
                </c:pt>
                <c:pt idx="2625">
                  <c:v>612</c:v>
                </c:pt>
                <c:pt idx="2626">
                  <c:v>552</c:v>
                </c:pt>
                <c:pt idx="2627">
                  <c:v>595</c:v>
                </c:pt>
                <c:pt idx="2628">
                  <c:v>544</c:v>
                </c:pt>
                <c:pt idx="2629">
                  <c:v>609</c:v>
                </c:pt>
                <c:pt idx="2630">
                  <c:v>555</c:v>
                </c:pt>
                <c:pt idx="2631">
                  <c:v>608</c:v>
                </c:pt>
                <c:pt idx="2632">
                  <c:v>560</c:v>
                </c:pt>
                <c:pt idx="2633">
                  <c:v>598</c:v>
                </c:pt>
                <c:pt idx="2634">
                  <c:v>592</c:v>
                </c:pt>
                <c:pt idx="2635">
                  <c:v>539</c:v>
                </c:pt>
                <c:pt idx="2636">
                  <c:v>560</c:v>
                </c:pt>
                <c:pt idx="2637">
                  <c:v>636</c:v>
                </c:pt>
                <c:pt idx="2638">
                  <c:v>583</c:v>
                </c:pt>
                <c:pt idx="2639">
                  <c:v>622</c:v>
                </c:pt>
                <c:pt idx="2640">
                  <c:v>578</c:v>
                </c:pt>
                <c:pt idx="2641">
                  <c:v>634</c:v>
                </c:pt>
                <c:pt idx="2642">
                  <c:v>590</c:v>
                </c:pt>
                <c:pt idx="2643">
                  <c:v>597</c:v>
                </c:pt>
                <c:pt idx="2644">
                  <c:v>562</c:v>
                </c:pt>
                <c:pt idx="2645">
                  <c:v>575</c:v>
                </c:pt>
                <c:pt idx="2646">
                  <c:v>594</c:v>
                </c:pt>
                <c:pt idx="2647">
                  <c:v>637</c:v>
                </c:pt>
                <c:pt idx="2648">
                  <c:v>623</c:v>
                </c:pt>
                <c:pt idx="2649">
                  <c:v>603</c:v>
                </c:pt>
                <c:pt idx="2650">
                  <c:v>580</c:v>
                </c:pt>
                <c:pt idx="2651">
                  <c:v>567</c:v>
                </c:pt>
                <c:pt idx="2652">
                  <c:v>598</c:v>
                </c:pt>
                <c:pt idx="2653">
                  <c:v>610</c:v>
                </c:pt>
                <c:pt idx="2654">
                  <c:v>592</c:v>
                </c:pt>
                <c:pt idx="2655">
                  <c:v>581</c:v>
                </c:pt>
                <c:pt idx="2656">
                  <c:v>625</c:v>
                </c:pt>
                <c:pt idx="2657">
                  <c:v>624</c:v>
                </c:pt>
                <c:pt idx="2658">
                  <c:v>574</c:v>
                </c:pt>
                <c:pt idx="2659">
                  <c:v>599</c:v>
                </c:pt>
                <c:pt idx="2660">
                  <c:v>591</c:v>
                </c:pt>
                <c:pt idx="2661">
                  <c:v>566</c:v>
                </c:pt>
                <c:pt idx="2662">
                  <c:v>581</c:v>
                </c:pt>
                <c:pt idx="2663">
                  <c:v>594</c:v>
                </c:pt>
                <c:pt idx="2664">
                  <c:v>581</c:v>
                </c:pt>
                <c:pt idx="2665">
                  <c:v>588</c:v>
                </c:pt>
                <c:pt idx="2666">
                  <c:v>590</c:v>
                </c:pt>
                <c:pt idx="2667">
                  <c:v>557</c:v>
                </c:pt>
                <c:pt idx="2668">
                  <c:v>583</c:v>
                </c:pt>
                <c:pt idx="2669">
                  <c:v>591</c:v>
                </c:pt>
                <c:pt idx="2670">
                  <c:v>615</c:v>
                </c:pt>
                <c:pt idx="2671">
                  <c:v>586</c:v>
                </c:pt>
                <c:pt idx="2672">
                  <c:v>592</c:v>
                </c:pt>
                <c:pt idx="2673">
                  <c:v>591</c:v>
                </c:pt>
                <c:pt idx="2674">
                  <c:v>573</c:v>
                </c:pt>
                <c:pt idx="2675">
                  <c:v>590</c:v>
                </c:pt>
                <c:pt idx="2676">
                  <c:v>602</c:v>
                </c:pt>
                <c:pt idx="2677">
                  <c:v>623</c:v>
                </c:pt>
                <c:pt idx="2678">
                  <c:v>625</c:v>
                </c:pt>
                <c:pt idx="2679">
                  <c:v>567</c:v>
                </c:pt>
                <c:pt idx="2680">
                  <c:v>613</c:v>
                </c:pt>
                <c:pt idx="2681">
                  <c:v>584</c:v>
                </c:pt>
                <c:pt idx="2682">
                  <c:v>571</c:v>
                </c:pt>
                <c:pt idx="2683">
                  <c:v>541</c:v>
                </c:pt>
                <c:pt idx="2684">
                  <c:v>576</c:v>
                </c:pt>
                <c:pt idx="2685">
                  <c:v>582</c:v>
                </c:pt>
                <c:pt idx="2686">
                  <c:v>630</c:v>
                </c:pt>
                <c:pt idx="2687">
                  <c:v>619</c:v>
                </c:pt>
                <c:pt idx="2688">
                  <c:v>567</c:v>
                </c:pt>
                <c:pt idx="2689">
                  <c:v>624</c:v>
                </c:pt>
                <c:pt idx="2690">
                  <c:v>639</c:v>
                </c:pt>
                <c:pt idx="2691">
                  <c:v>631</c:v>
                </c:pt>
                <c:pt idx="2692">
                  <c:v>611</c:v>
                </c:pt>
                <c:pt idx="2693">
                  <c:v>571</c:v>
                </c:pt>
                <c:pt idx="2694">
                  <c:v>560</c:v>
                </c:pt>
                <c:pt idx="2695">
                  <c:v>599</c:v>
                </c:pt>
                <c:pt idx="2696">
                  <c:v>614</c:v>
                </c:pt>
                <c:pt idx="2697">
                  <c:v>631</c:v>
                </c:pt>
                <c:pt idx="2698">
                  <c:v>590</c:v>
                </c:pt>
                <c:pt idx="2699">
                  <c:v>593</c:v>
                </c:pt>
                <c:pt idx="2700">
                  <c:v>523</c:v>
                </c:pt>
                <c:pt idx="2701">
                  <c:v>559</c:v>
                </c:pt>
                <c:pt idx="2702">
                  <c:v>621</c:v>
                </c:pt>
                <c:pt idx="2703">
                  <c:v>636</c:v>
                </c:pt>
                <c:pt idx="2704">
                  <c:v>604</c:v>
                </c:pt>
                <c:pt idx="2705">
                  <c:v>604</c:v>
                </c:pt>
                <c:pt idx="2706">
                  <c:v>588</c:v>
                </c:pt>
                <c:pt idx="2707">
                  <c:v>619</c:v>
                </c:pt>
                <c:pt idx="2708">
                  <c:v>577</c:v>
                </c:pt>
                <c:pt idx="2709">
                  <c:v>611</c:v>
                </c:pt>
                <c:pt idx="2710">
                  <c:v>589</c:v>
                </c:pt>
                <c:pt idx="2711">
                  <c:v>591</c:v>
                </c:pt>
                <c:pt idx="2712">
                  <c:v>584</c:v>
                </c:pt>
                <c:pt idx="2713">
                  <c:v>619</c:v>
                </c:pt>
                <c:pt idx="2714">
                  <c:v>656</c:v>
                </c:pt>
                <c:pt idx="2715">
                  <c:v>563</c:v>
                </c:pt>
                <c:pt idx="2716">
                  <c:v>614</c:v>
                </c:pt>
                <c:pt idx="2717">
                  <c:v>602</c:v>
                </c:pt>
                <c:pt idx="2718">
                  <c:v>638</c:v>
                </c:pt>
                <c:pt idx="2719">
                  <c:v>625</c:v>
                </c:pt>
                <c:pt idx="2720">
                  <c:v>633</c:v>
                </c:pt>
                <c:pt idx="2721">
                  <c:v>625</c:v>
                </c:pt>
                <c:pt idx="2722">
                  <c:v>646</c:v>
                </c:pt>
                <c:pt idx="2723">
                  <c:v>623</c:v>
                </c:pt>
                <c:pt idx="2724">
                  <c:v>654</c:v>
                </c:pt>
                <c:pt idx="2725">
                  <c:v>633</c:v>
                </c:pt>
                <c:pt idx="2726">
                  <c:v>619</c:v>
                </c:pt>
                <c:pt idx="2727">
                  <c:v>645</c:v>
                </c:pt>
                <c:pt idx="2728">
                  <c:v>607</c:v>
                </c:pt>
                <c:pt idx="2729">
                  <c:v>572</c:v>
                </c:pt>
                <c:pt idx="2730">
                  <c:v>587</c:v>
                </c:pt>
                <c:pt idx="2731">
                  <c:v>638</c:v>
                </c:pt>
                <c:pt idx="2732">
                  <c:v>629</c:v>
                </c:pt>
                <c:pt idx="2733">
                  <c:v>607</c:v>
                </c:pt>
                <c:pt idx="2734">
                  <c:v>664</c:v>
                </c:pt>
                <c:pt idx="2735">
                  <c:v>652</c:v>
                </c:pt>
                <c:pt idx="2736">
                  <c:v>608</c:v>
                </c:pt>
                <c:pt idx="2737">
                  <c:v>630</c:v>
                </c:pt>
                <c:pt idx="2738">
                  <c:v>611</c:v>
                </c:pt>
                <c:pt idx="2739">
                  <c:v>637</c:v>
                </c:pt>
                <c:pt idx="2740">
                  <c:v>689</c:v>
                </c:pt>
                <c:pt idx="2741">
                  <c:v>654</c:v>
                </c:pt>
                <c:pt idx="2742">
                  <c:v>593</c:v>
                </c:pt>
                <c:pt idx="2743">
                  <c:v>671</c:v>
                </c:pt>
                <c:pt idx="2744">
                  <c:v>641</c:v>
                </c:pt>
                <c:pt idx="2745">
                  <c:v>664</c:v>
                </c:pt>
                <c:pt idx="2746">
                  <c:v>699</c:v>
                </c:pt>
                <c:pt idx="2747">
                  <c:v>682</c:v>
                </c:pt>
                <c:pt idx="2748">
                  <c:v>723</c:v>
                </c:pt>
                <c:pt idx="2749">
                  <c:v>669</c:v>
                </c:pt>
                <c:pt idx="2750">
                  <c:v>737</c:v>
                </c:pt>
                <c:pt idx="2751">
                  <c:v>714</c:v>
                </c:pt>
                <c:pt idx="2752">
                  <c:v>734</c:v>
                </c:pt>
                <c:pt idx="2753">
                  <c:v>776</c:v>
                </c:pt>
                <c:pt idx="2754">
                  <c:v>759</c:v>
                </c:pt>
                <c:pt idx="2755">
                  <c:v>792</c:v>
                </c:pt>
                <c:pt idx="2756">
                  <c:v>900</c:v>
                </c:pt>
                <c:pt idx="2757">
                  <c:v>866</c:v>
                </c:pt>
                <c:pt idx="2758">
                  <c:v>941</c:v>
                </c:pt>
                <c:pt idx="2759">
                  <c:v>1004</c:v>
                </c:pt>
                <c:pt idx="2760">
                  <c:v>1092</c:v>
                </c:pt>
                <c:pt idx="2761">
                  <c:v>1176</c:v>
                </c:pt>
                <c:pt idx="2762">
                  <c:v>1373</c:v>
                </c:pt>
                <c:pt idx="2763">
                  <c:v>1631</c:v>
                </c:pt>
                <c:pt idx="2764">
                  <c:v>1979</c:v>
                </c:pt>
                <c:pt idx="2765">
                  <c:v>2385</c:v>
                </c:pt>
                <c:pt idx="2766">
                  <c:v>3091</c:v>
                </c:pt>
                <c:pt idx="2767">
                  <c:v>3872</c:v>
                </c:pt>
                <c:pt idx="2768">
                  <c:v>4828</c:v>
                </c:pt>
                <c:pt idx="2769">
                  <c:v>5815</c:v>
                </c:pt>
                <c:pt idx="2770">
                  <c:v>7194</c:v>
                </c:pt>
                <c:pt idx="2771">
                  <c:v>7738</c:v>
                </c:pt>
                <c:pt idx="2772">
                  <c:v>8004</c:v>
                </c:pt>
                <c:pt idx="2773">
                  <c:v>7427</c:v>
                </c:pt>
                <c:pt idx="2774">
                  <c:v>6579</c:v>
                </c:pt>
                <c:pt idx="2775">
                  <c:v>5363</c:v>
                </c:pt>
                <c:pt idx="2776">
                  <c:v>4534</c:v>
                </c:pt>
                <c:pt idx="2777">
                  <c:v>4288</c:v>
                </c:pt>
                <c:pt idx="2778">
                  <c:v>4378</c:v>
                </c:pt>
                <c:pt idx="2779">
                  <c:v>4478</c:v>
                </c:pt>
                <c:pt idx="2780">
                  <c:v>4552</c:v>
                </c:pt>
                <c:pt idx="2781">
                  <c:v>4515</c:v>
                </c:pt>
                <c:pt idx="2782">
                  <c:v>4053</c:v>
                </c:pt>
                <c:pt idx="2783">
                  <c:v>3450</c:v>
                </c:pt>
                <c:pt idx="2784">
                  <c:v>2680</c:v>
                </c:pt>
                <c:pt idx="2785">
                  <c:v>2109</c:v>
                </c:pt>
                <c:pt idx="2786">
                  <c:v>1666</c:v>
                </c:pt>
                <c:pt idx="2787">
                  <c:v>1314</c:v>
                </c:pt>
                <c:pt idx="2788">
                  <c:v>1139</c:v>
                </c:pt>
                <c:pt idx="2789">
                  <c:v>1033</c:v>
                </c:pt>
                <c:pt idx="2790">
                  <c:v>899</c:v>
                </c:pt>
                <c:pt idx="2791">
                  <c:v>890</c:v>
                </c:pt>
                <c:pt idx="2792">
                  <c:v>821</c:v>
                </c:pt>
                <c:pt idx="2793">
                  <c:v>782</c:v>
                </c:pt>
                <c:pt idx="2794">
                  <c:v>800</c:v>
                </c:pt>
                <c:pt idx="2795">
                  <c:v>722</c:v>
                </c:pt>
                <c:pt idx="2796">
                  <c:v>736</c:v>
                </c:pt>
                <c:pt idx="2797">
                  <c:v>727</c:v>
                </c:pt>
                <c:pt idx="2798">
                  <c:v>677</c:v>
                </c:pt>
                <c:pt idx="2799">
                  <c:v>693</c:v>
                </c:pt>
                <c:pt idx="2800">
                  <c:v>668</c:v>
                </c:pt>
                <c:pt idx="2801">
                  <c:v>669</c:v>
                </c:pt>
                <c:pt idx="2802">
                  <c:v>716</c:v>
                </c:pt>
                <c:pt idx="2803">
                  <c:v>659</c:v>
                </c:pt>
                <c:pt idx="2804">
                  <c:v>606</c:v>
                </c:pt>
                <c:pt idx="2805">
                  <c:v>641</c:v>
                </c:pt>
                <c:pt idx="2806">
                  <c:v>665</c:v>
                </c:pt>
                <c:pt idx="2807">
                  <c:v>632</c:v>
                </c:pt>
                <c:pt idx="2808">
                  <c:v>640</c:v>
                </c:pt>
                <c:pt idx="2809">
                  <c:v>626</c:v>
                </c:pt>
                <c:pt idx="2810">
                  <c:v>628</c:v>
                </c:pt>
                <c:pt idx="2811">
                  <c:v>607</c:v>
                </c:pt>
                <c:pt idx="2812">
                  <c:v>634</c:v>
                </c:pt>
                <c:pt idx="2813">
                  <c:v>645</c:v>
                </c:pt>
                <c:pt idx="2814">
                  <c:v>636</c:v>
                </c:pt>
                <c:pt idx="2815">
                  <c:v>630</c:v>
                </c:pt>
                <c:pt idx="2816">
                  <c:v>637</c:v>
                </c:pt>
                <c:pt idx="2817">
                  <c:v>593</c:v>
                </c:pt>
                <c:pt idx="2818">
                  <c:v>578</c:v>
                </c:pt>
                <c:pt idx="2819">
                  <c:v>572</c:v>
                </c:pt>
                <c:pt idx="2820">
                  <c:v>593</c:v>
                </c:pt>
                <c:pt idx="2821">
                  <c:v>568</c:v>
                </c:pt>
                <c:pt idx="2822">
                  <c:v>600</c:v>
                </c:pt>
                <c:pt idx="2823">
                  <c:v>627</c:v>
                </c:pt>
                <c:pt idx="2824">
                  <c:v>599</c:v>
                </c:pt>
                <c:pt idx="2825">
                  <c:v>587</c:v>
                </c:pt>
                <c:pt idx="2826">
                  <c:v>608</c:v>
                </c:pt>
                <c:pt idx="2827">
                  <c:v>632</c:v>
                </c:pt>
                <c:pt idx="2828">
                  <c:v>560</c:v>
                </c:pt>
                <c:pt idx="2829">
                  <c:v>628</c:v>
                </c:pt>
                <c:pt idx="2830">
                  <c:v>585</c:v>
                </c:pt>
                <c:pt idx="2831">
                  <c:v>636</c:v>
                </c:pt>
                <c:pt idx="2832">
                  <c:v>573</c:v>
                </c:pt>
                <c:pt idx="2833">
                  <c:v>608</c:v>
                </c:pt>
                <c:pt idx="2834">
                  <c:v>608</c:v>
                </c:pt>
                <c:pt idx="2835">
                  <c:v>655</c:v>
                </c:pt>
                <c:pt idx="2836">
                  <c:v>585</c:v>
                </c:pt>
                <c:pt idx="2837">
                  <c:v>579</c:v>
                </c:pt>
                <c:pt idx="2838">
                  <c:v>595</c:v>
                </c:pt>
                <c:pt idx="2839">
                  <c:v>600</c:v>
                </c:pt>
                <c:pt idx="2840">
                  <c:v>599</c:v>
                </c:pt>
                <c:pt idx="2841">
                  <c:v>592</c:v>
                </c:pt>
                <c:pt idx="2842">
                  <c:v>553</c:v>
                </c:pt>
                <c:pt idx="2843">
                  <c:v>541</c:v>
                </c:pt>
                <c:pt idx="2844">
                  <c:v>608</c:v>
                </c:pt>
                <c:pt idx="2845">
                  <c:v>619</c:v>
                </c:pt>
                <c:pt idx="2846">
                  <c:v>621</c:v>
                </c:pt>
                <c:pt idx="2847">
                  <c:v>613</c:v>
                </c:pt>
                <c:pt idx="2848">
                  <c:v>604</c:v>
                </c:pt>
                <c:pt idx="2849">
                  <c:v>571</c:v>
                </c:pt>
                <c:pt idx="2850">
                  <c:v>579</c:v>
                </c:pt>
                <c:pt idx="2851">
                  <c:v>568</c:v>
                </c:pt>
                <c:pt idx="2852">
                  <c:v>576</c:v>
                </c:pt>
                <c:pt idx="2853">
                  <c:v>612</c:v>
                </c:pt>
                <c:pt idx="2854">
                  <c:v>587</c:v>
                </c:pt>
                <c:pt idx="2855">
                  <c:v>551</c:v>
                </c:pt>
                <c:pt idx="2856">
                  <c:v>545</c:v>
                </c:pt>
                <c:pt idx="2857">
                  <c:v>563</c:v>
                </c:pt>
                <c:pt idx="2858">
                  <c:v>559</c:v>
                </c:pt>
                <c:pt idx="2859">
                  <c:v>573</c:v>
                </c:pt>
                <c:pt idx="2860">
                  <c:v>567</c:v>
                </c:pt>
                <c:pt idx="2861">
                  <c:v>559</c:v>
                </c:pt>
                <c:pt idx="2862">
                  <c:v>591</c:v>
                </c:pt>
                <c:pt idx="2863">
                  <c:v>543</c:v>
                </c:pt>
                <c:pt idx="2864">
                  <c:v>568</c:v>
                </c:pt>
                <c:pt idx="2865">
                  <c:v>559</c:v>
                </c:pt>
                <c:pt idx="2866">
                  <c:v>544</c:v>
                </c:pt>
                <c:pt idx="2867">
                  <c:v>590</c:v>
                </c:pt>
                <c:pt idx="2868">
                  <c:v>571</c:v>
                </c:pt>
                <c:pt idx="2869">
                  <c:v>591</c:v>
                </c:pt>
                <c:pt idx="2870">
                  <c:v>618</c:v>
                </c:pt>
                <c:pt idx="2871">
                  <c:v>594</c:v>
                </c:pt>
                <c:pt idx="2872">
                  <c:v>554</c:v>
                </c:pt>
                <c:pt idx="2873">
                  <c:v>599</c:v>
                </c:pt>
                <c:pt idx="2874">
                  <c:v>569</c:v>
                </c:pt>
                <c:pt idx="2875">
                  <c:v>557</c:v>
                </c:pt>
                <c:pt idx="2876">
                  <c:v>580</c:v>
                </c:pt>
                <c:pt idx="2877">
                  <c:v>630</c:v>
                </c:pt>
                <c:pt idx="2878">
                  <c:v>700</c:v>
                </c:pt>
                <c:pt idx="2879">
                  <c:v>850</c:v>
                </c:pt>
                <c:pt idx="2880">
                  <c:v>1500</c:v>
                </c:pt>
                <c:pt idx="2881">
                  <c:v>1000</c:v>
                </c:pt>
                <c:pt idx="2882">
                  <c:v>700</c:v>
                </c:pt>
                <c:pt idx="2883">
                  <c:v>650</c:v>
                </c:pt>
                <c:pt idx="2884">
                  <c:v>600</c:v>
                </c:pt>
                <c:pt idx="2885">
                  <c:v>553</c:v>
                </c:pt>
                <c:pt idx="2886">
                  <c:v>561</c:v>
                </c:pt>
                <c:pt idx="2887">
                  <c:v>554</c:v>
                </c:pt>
                <c:pt idx="2888">
                  <c:v>576</c:v>
                </c:pt>
                <c:pt idx="2889">
                  <c:v>597</c:v>
                </c:pt>
                <c:pt idx="2890">
                  <c:v>536</c:v>
                </c:pt>
                <c:pt idx="2891">
                  <c:v>553</c:v>
                </c:pt>
                <c:pt idx="2892">
                  <c:v>581</c:v>
                </c:pt>
                <c:pt idx="2893">
                  <c:v>572</c:v>
                </c:pt>
                <c:pt idx="2894">
                  <c:v>545</c:v>
                </c:pt>
                <c:pt idx="2895">
                  <c:v>552</c:v>
                </c:pt>
                <c:pt idx="2896">
                  <c:v>585</c:v>
                </c:pt>
                <c:pt idx="2897">
                  <c:v>547</c:v>
                </c:pt>
                <c:pt idx="2898">
                  <c:v>535</c:v>
                </c:pt>
                <c:pt idx="2899">
                  <c:v>529</c:v>
                </c:pt>
                <c:pt idx="2900">
                  <c:v>595</c:v>
                </c:pt>
                <c:pt idx="2901">
                  <c:v>514</c:v>
                </c:pt>
                <c:pt idx="2902">
                  <c:v>535</c:v>
                </c:pt>
                <c:pt idx="2903">
                  <c:v>525</c:v>
                </c:pt>
                <c:pt idx="2904">
                  <c:v>572</c:v>
                </c:pt>
                <c:pt idx="2905">
                  <c:v>524</c:v>
                </c:pt>
                <c:pt idx="2906">
                  <c:v>544</c:v>
                </c:pt>
                <c:pt idx="2907">
                  <c:v>545</c:v>
                </c:pt>
                <c:pt idx="2908">
                  <c:v>572</c:v>
                </c:pt>
                <c:pt idx="2909">
                  <c:v>597</c:v>
                </c:pt>
                <c:pt idx="2910">
                  <c:v>532</c:v>
                </c:pt>
                <c:pt idx="2911">
                  <c:v>553</c:v>
                </c:pt>
                <c:pt idx="2912">
                  <c:v>526</c:v>
                </c:pt>
                <c:pt idx="2913">
                  <c:v>561</c:v>
                </c:pt>
                <c:pt idx="2914">
                  <c:v>587</c:v>
                </c:pt>
                <c:pt idx="2915">
                  <c:v>571</c:v>
                </c:pt>
                <c:pt idx="2916">
                  <c:v>529</c:v>
                </c:pt>
                <c:pt idx="2917">
                  <c:v>521</c:v>
                </c:pt>
                <c:pt idx="2918">
                  <c:v>540</c:v>
                </c:pt>
                <c:pt idx="2919">
                  <c:v>519</c:v>
                </c:pt>
                <c:pt idx="2920">
                  <c:v>508</c:v>
                </c:pt>
                <c:pt idx="2921">
                  <c:v>497</c:v>
                </c:pt>
                <c:pt idx="2922">
                  <c:v>524</c:v>
                </c:pt>
                <c:pt idx="2923">
                  <c:v>530</c:v>
                </c:pt>
                <c:pt idx="2924">
                  <c:v>550</c:v>
                </c:pt>
                <c:pt idx="2925">
                  <c:v>526</c:v>
                </c:pt>
                <c:pt idx="2926">
                  <c:v>513</c:v>
                </c:pt>
                <c:pt idx="2927">
                  <c:v>572</c:v>
                </c:pt>
                <c:pt idx="2928">
                  <c:v>497</c:v>
                </c:pt>
                <c:pt idx="2929">
                  <c:v>555</c:v>
                </c:pt>
                <c:pt idx="2930">
                  <c:v>549</c:v>
                </c:pt>
                <c:pt idx="2931">
                  <c:v>545</c:v>
                </c:pt>
                <c:pt idx="2932">
                  <c:v>509</c:v>
                </c:pt>
                <c:pt idx="2933">
                  <c:v>524</c:v>
                </c:pt>
                <c:pt idx="2934">
                  <c:v>527</c:v>
                </c:pt>
                <c:pt idx="2935">
                  <c:v>502</c:v>
                </c:pt>
                <c:pt idx="2936">
                  <c:v>497</c:v>
                </c:pt>
                <c:pt idx="2937">
                  <c:v>516</c:v>
                </c:pt>
                <c:pt idx="2938">
                  <c:v>543</c:v>
                </c:pt>
                <c:pt idx="2939">
                  <c:v>549</c:v>
                </c:pt>
                <c:pt idx="2940">
                  <c:v>524</c:v>
                </c:pt>
                <c:pt idx="2941">
                  <c:v>535</c:v>
                </c:pt>
                <c:pt idx="2942">
                  <c:v>508</c:v>
                </c:pt>
                <c:pt idx="2943">
                  <c:v>534</c:v>
                </c:pt>
                <c:pt idx="2944">
                  <c:v>558</c:v>
                </c:pt>
                <c:pt idx="2945">
                  <c:v>542</c:v>
                </c:pt>
                <c:pt idx="2946">
                  <c:v>537</c:v>
                </c:pt>
                <c:pt idx="2947">
                  <c:v>540</c:v>
                </c:pt>
                <c:pt idx="2948">
                  <c:v>522</c:v>
                </c:pt>
                <c:pt idx="2949">
                  <c:v>534</c:v>
                </c:pt>
                <c:pt idx="2950">
                  <c:v>544</c:v>
                </c:pt>
                <c:pt idx="2951">
                  <c:v>485</c:v>
                </c:pt>
                <c:pt idx="2952">
                  <c:v>533</c:v>
                </c:pt>
                <c:pt idx="2953">
                  <c:v>525</c:v>
                </c:pt>
                <c:pt idx="2954">
                  <c:v>542</c:v>
                </c:pt>
                <c:pt idx="2955">
                  <c:v>566</c:v>
                </c:pt>
                <c:pt idx="2956">
                  <c:v>551</c:v>
                </c:pt>
                <c:pt idx="2957">
                  <c:v>542</c:v>
                </c:pt>
                <c:pt idx="2958">
                  <c:v>488</c:v>
                </c:pt>
                <c:pt idx="2959">
                  <c:v>569</c:v>
                </c:pt>
                <c:pt idx="2960">
                  <c:v>536</c:v>
                </c:pt>
                <c:pt idx="2961">
                  <c:v>511</c:v>
                </c:pt>
                <c:pt idx="2962">
                  <c:v>526</c:v>
                </c:pt>
                <c:pt idx="2963">
                  <c:v>533</c:v>
                </c:pt>
                <c:pt idx="2964">
                  <c:v>542</c:v>
                </c:pt>
                <c:pt idx="2965">
                  <c:v>502</c:v>
                </c:pt>
                <c:pt idx="2966">
                  <c:v>532</c:v>
                </c:pt>
                <c:pt idx="2967">
                  <c:v>548</c:v>
                </c:pt>
                <c:pt idx="2968">
                  <c:v>511</c:v>
                </c:pt>
                <c:pt idx="2969">
                  <c:v>499</c:v>
                </c:pt>
                <c:pt idx="2970">
                  <c:v>534</c:v>
                </c:pt>
                <c:pt idx="2971">
                  <c:v>482</c:v>
                </c:pt>
                <c:pt idx="2972">
                  <c:v>550</c:v>
                </c:pt>
                <c:pt idx="2973">
                  <c:v>526</c:v>
                </c:pt>
                <c:pt idx="2974">
                  <c:v>523</c:v>
                </c:pt>
                <c:pt idx="2975">
                  <c:v>512</c:v>
                </c:pt>
                <c:pt idx="2976">
                  <c:v>492</c:v>
                </c:pt>
                <c:pt idx="2977">
                  <c:v>514</c:v>
                </c:pt>
                <c:pt idx="2978">
                  <c:v>505</c:v>
                </c:pt>
                <c:pt idx="2979">
                  <c:v>525</c:v>
                </c:pt>
                <c:pt idx="2980">
                  <c:v>501</c:v>
                </c:pt>
                <c:pt idx="2981">
                  <c:v>499</c:v>
                </c:pt>
                <c:pt idx="2982">
                  <c:v>518</c:v>
                </c:pt>
                <c:pt idx="2983">
                  <c:v>493</c:v>
                </c:pt>
                <c:pt idx="2984">
                  <c:v>492</c:v>
                </c:pt>
                <c:pt idx="2985">
                  <c:v>495</c:v>
                </c:pt>
                <c:pt idx="2986">
                  <c:v>479</c:v>
                </c:pt>
                <c:pt idx="2987">
                  <c:v>527</c:v>
                </c:pt>
                <c:pt idx="2988">
                  <c:v>542</c:v>
                </c:pt>
                <c:pt idx="2989">
                  <c:v>521</c:v>
                </c:pt>
                <c:pt idx="2990">
                  <c:v>499</c:v>
                </c:pt>
                <c:pt idx="2991">
                  <c:v>513</c:v>
                </c:pt>
                <c:pt idx="2992">
                  <c:v>456</c:v>
                </c:pt>
                <c:pt idx="2993">
                  <c:v>541</c:v>
                </c:pt>
                <c:pt idx="2994">
                  <c:v>495</c:v>
                </c:pt>
                <c:pt idx="2995">
                  <c:v>513</c:v>
                </c:pt>
                <c:pt idx="2996">
                  <c:v>523</c:v>
                </c:pt>
                <c:pt idx="2997">
                  <c:v>490</c:v>
                </c:pt>
                <c:pt idx="2998">
                  <c:v>515</c:v>
                </c:pt>
                <c:pt idx="2999">
                  <c:v>525</c:v>
                </c:pt>
                <c:pt idx="3000">
                  <c:v>511</c:v>
                </c:pt>
                <c:pt idx="3001">
                  <c:v>512</c:v>
                </c:pt>
                <c:pt idx="3002">
                  <c:v>466</c:v>
                </c:pt>
                <c:pt idx="3003">
                  <c:v>458</c:v>
                </c:pt>
                <c:pt idx="3004">
                  <c:v>504</c:v>
                </c:pt>
                <c:pt idx="3005">
                  <c:v>466</c:v>
                </c:pt>
                <c:pt idx="3006">
                  <c:v>504</c:v>
                </c:pt>
                <c:pt idx="3007">
                  <c:v>548</c:v>
                </c:pt>
                <c:pt idx="3008">
                  <c:v>495</c:v>
                </c:pt>
                <c:pt idx="3009">
                  <c:v>484</c:v>
                </c:pt>
                <c:pt idx="3010">
                  <c:v>534</c:v>
                </c:pt>
                <c:pt idx="3011">
                  <c:v>539</c:v>
                </c:pt>
                <c:pt idx="3012">
                  <c:v>455</c:v>
                </c:pt>
                <c:pt idx="3013">
                  <c:v>507</c:v>
                </c:pt>
                <c:pt idx="3014">
                  <c:v>521</c:v>
                </c:pt>
                <c:pt idx="3015">
                  <c:v>518</c:v>
                </c:pt>
                <c:pt idx="3016">
                  <c:v>505</c:v>
                </c:pt>
                <c:pt idx="3017">
                  <c:v>509</c:v>
                </c:pt>
                <c:pt idx="3018">
                  <c:v>502</c:v>
                </c:pt>
                <c:pt idx="3019">
                  <c:v>461</c:v>
                </c:pt>
                <c:pt idx="3020">
                  <c:v>501</c:v>
                </c:pt>
                <c:pt idx="3021">
                  <c:v>496</c:v>
                </c:pt>
                <c:pt idx="3022">
                  <c:v>519</c:v>
                </c:pt>
                <c:pt idx="3023">
                  <c:v>507</c:v>
                </c:pt>
                <c:pt idx="3024">
                  <c:v>508</c:v>
                </c:pt>
                <c:pt idx="3025">
                  <c:v>512</c:v>
                </c:pt>
                <c:pt idx="3026">
                  <c:v>490</c:v>
                </c:pt>
                <c:pt idx="3027">
                  <c:v>504</c:v>
                </c:pt>
                <c:pt idx="3028">
                  <c:v>480</c:v>
                </c:pt>
                <c:pt idx="3029">
                  <c:v>448</c:v>
                </c:pt>
                <c:pt idx="3030">
                  <c:v>504</c:v>
                </c:pt>
                <c:pt idx="3031">
                  <c:v>513</c:v>
                </c:pt>
                <c:pt idx="3032">
                  <c:v>487</c:v>
                </c:pt>
                <c:pt idx="3033">
                  <c:v>493</c:v>
                </c:pt>
                <c:pt idx="3034">
                  <c:v>472</c:v>
                </c:pt>
                <c:pt idx="3035">
                  <c:v>481</c:v>
                </c:pt>
                <c:pt idx="3036">
                  <c:v>467</c:v>
                </c:pt>
                <c:pt idx="3037">
                  <c:v>445</c:v>
                </c:pt>
                <c:pt idx="3038">
                  <c:v>495</c:v>
                </c:pt>
                <c:pt idx="3039">
                  <c:v>473</c:v>
                </c:pt>
                <c:pt idx="3040">
                  <c:v>441</c:v>
                </c:pt>
                <c:pt idx="3041">
                  <c:v>483</c:v>
                </c:pt>
                <c:pt idx="3042">
                  <c:v>517</c:v>
                </c:pt>
                <c:pt idx="3043">
                  <c:v>497</c:v>
                </c:pt>
                <c:pt idx="3044">
                  <c:v>458</c:v>
                </c:pt>
                <c:pt idx="3045">
                  <c:v>450</c:v>
                </c:pt>
                <c:pt idx="3046">
                  <c:v>444</c:v>
                </c:pt>
                <c:pt idx="3047">
                  <c:v>452</c:v>
                </c:pt>
                <c:pt idx="3048">
                  <c:v>537</c:v>
                </c:pt>
                <c:pt idx="3049">
                  <c:v>469</c:v>
                </c:pt>
                <c:pt idx="3050">
                  <c:v>515</c:v>
                </c:pt>
                <c:pt idx="3051">
                  <c:v>471</c:v>
                </c:pt>
                <c:pt idx="3052">
                  <c:v>444</c:v>
                </c:pt>
                <c:pt idx="3053">
                  <c:v>526</c:v>
                </c:pt>
                <c:pt idx="3054">
                  <c:v>449</c:v>
                </c:pt>
                <c:pt idx="3055">
                  <c:v>471</c:v>
                </c:pt>
                <c:pt idx="3056">
                  <c:v>511</c:v>
                </c:pt>
                <c:pt idx="3057">
                  <c:v>456</c:v>
                </c:pt>
                <c:pt idx="3058">
                  <c:v>463</c:v>
                </c:pt>
                <c:pt idx="3059">
                  <c:v>461</c:v>
                </c:pt>
                <c:pt idx="3060">
                  <c:v>471</c:v>
                </c:pt>
                <c:pt idx="3061">
                  <c:v>441</c:v>
                </c:pt>
                <c:pt idx="3062">
                  <c:v>484</c:v>
                </c:pt>
                <c:pt idx="3063">
                  <c:v>454</c:v>
                </c:pt>
                <c:pt idx="3064">
                  <c:v>483</c:v>
                </c:pt>
                <c:pt idx="3065">
                  <c:v>427</c:v>
                </c:pt>
                <c:pt idx="3066">
                  <c:v>450</c:v>
                </c:pt>
                <c:pt idx="3067">
                  <c:v>449</c:v>
                </c:pt>
                <c:pt idx="3068">
                  <c:v>520</c:v>
                </c:pt>
                <c:pt idx="3069">
                  <c:v>512</c:v>
                </c:pt>
                <c:pt idx="3070">
                  <c:v>437</c:v>
                </c:pt>
                <c:pt idx="3071">
                  <c:v>492</c:v>
                </c:pt>
                <c:pt idx="3072">
                  <c:v>439</c:v>
                </c:pt>
                <c:pt idx="3073">
                  <c:v>487</c:v>
                </c:pt>
                <c:pt idx="3074">
                  <c:v>459</c:v>
                </c:pt>
                <c:pt idx="3075">
                  <c:v>474</c:v>
                </c:pt>
                <c:pt idx="3076">
                  <c:v>490</c:v>
                </c:pt>
                <c:pt idx="3077">
                  <c:v>486</c:v>
                </c:pt>
                <c:pt idx="3078">
                  <c:v>444</c:v>
                </c:pt>
                <c:pt idx="3079">
                  <c:v>444</c:v>
                </c:pt>
                <c:pt idx="3080">
                  <c:v>481</c:v>
                </c:pt>
                <c:pt idx="3081">
                  <c:v>440</c:v>
                </c:pt>
                <c:pt idx="3082">
                  <c:v>439</c:v>
                </c:pt>
                <c:pt idx="3083">
                  <c:v>486</c:v>
                </c:pt>
                <c:pt idx="3084">
                  <c:v>415</c:v>
                </c:pt>
                <c:pt idx="3085">
                  <c:v>461</c:v>
                </c:pt>
                <c:pt idx="3086">
                  <c:v>482</c:v>
                </c:pt>
                <c:pt idx="3087">
                  <c:v>465</c:v>
                </c:pt>
                <c:pt idx="3088">
                  <c:v>474</c:v>
                </c:pt>
                <c:pt idx="3089">
                  <c:v>460</c:v>
                </c:pt>
                <c:pt idx="3090">
                  <c:v>488</c:v>
                </c:pt>
                <c:pt idx="3091">
                  <c:v>442</c:v>
                </c:pt>
                <c:pt idx="3092">
                  <c:v>472</c:v>
                </c:pt>
                <c:pt idx="3093">
                  <c:v>462</c:v>
                </c:pt>
                <c:pt idx="3094">
                  <c:v>473</c:v>
                </c:pt>
                <c:pt idx="3095">
                  <c:v>484</c:v>
                </c:pt>
                <c:pt idx="3096">
                  <c:v>456</c:v>
                </c:pt>
                <c:pt idx="3097">
                  <c:v>490</c:v>
                </c:pt>
                <c:pt idx="3098">
                  <c:v>466</c:v>
                </c:pt>
                <c:pt idx="3099">
                  <c:v>466</c:v>
                </c:pt>
                <c:pt idx="3100">
                  <c:v>443</c:v>
                </c:pt>
                <c:pt idx="3101">
                  <c:v>459</c:v>
                </c:pt>
                <c:pt idx="3102">
                  <c:v>477</c:v>
                </c:pt>
                <c:pt idx="3103">
                  <c:v>465</c:v>
                </c:pt>
                <c:pt idx="3104">
                  <c:v>461</c:v>
                </c:pt>
                <c:pt idx="3105">
                  <c:v>464</c:v>
                </c:pt>
                <c:pt idx="3106">
                  <c:v>443</c:v>
                </c:pt>
                <c:pt idx="3107">
                  <c:v>477</c:v>
                </c:pt>
                <c:pt idx="3108">
                  <c:v>453</c:v>
                </c:pt>
                <c:pt idx="3109">
                  <c:v>430</c:v>
                </c:pt>
                <c:pt idx="3110">
                  <c:v>453</c:v>
                </c:pt>
                <c:pt idx="3111">
                  <c:v>448</c:v>
                </c:pt>
                <c:pt idx="3112">
                  <c:v>481</c:v>
                </c:pt>
                <c:pt idx="3113">
                  <c:v>448</c:v>
                </c:pt>
                <c:pt idx="3114">
                  <c:v>478</c:v>
                </c:pt>
                <c:pt idx="3115">
                  <c:v>474</c:v>
                </c:pt>
                <c:pt idx="3116">
                  <c:v>460</c:v>
                </c:pt>
                <c:pt idx="3117">
                  <c:v>464</c:v>
                </c:pt>
                <c:pt idx="3118">
                  <c:v>461</c:v>
                </c:pt>
                <c:pt idx="3119">
                  <c:v>451</c:v>
                </c:pt>
                <c:pt idx="3120">
                  <c:v>426</c:v>
                </c:pt>
                <c:pt idx="3121">
                  <c:v>469</c:v>
                </c:pt>
                <c:pt idx="3122">
                  <c:v>403</c:v>
                </c:pt>
                <c:pt idx="3123">
                  <c:v>487</c:v>
                </c:pt>
                <c:pt idx="3124">
                  <c:v>404</c:v>
                </c:pt>
                <c:pt idx="3125">
                  <c:v>465</c:v>
                </c:pt>
                <c:pt idx="3126">
                  <c:v>427</c:v>
                </c:pt>
                <c:pt idx="3127">
                  <c:v>419</c:v>
                </c:pt>
                <c:pt idx="3128">
                  <c:v>451</c:v>
                </c:pt>
                <c:pt idx="3129">
                  <c:v>472</c:v>
                </c:pt>
                <c:pt idx="3130">
                  <c:v>453</c:v>
                </c:pt>
                <c:pt idx="3131">
                  <c:v>443</c:v>
                </c:pt>
                <c:pt idx="3132">
                  <c:v>458</c:v>
                </c:pt>
                <c:pt idx="3133">
                  <c:v>401</c:v>
                </c:pt>
                <c:pt idx="3134">
                  <c:v>458</c:v>
                </c:pt>
                <c:pt idx="3135">
                  <c:v>428</c:v>
                </c:pt>
                <c:pt idx="3136">
                  <c:v>437</c:v>
                </c:pt>
                <c:pt idx="3137">
                  <c:v>463</c:v>
                </c:pt>
                <c:pt idx="3138">
                  <c:v>471</c:v>
                </c:pt>
                <c:pt idx="3139">
                  <c:v>428</c:v>
                </c:pt>
                <c:pt idx="3140">
                  <c:v>429</c:v>
                </c:pt>
                <c:pt idx="3141">
                  <c:v>478</c:v>
                </c:pt>
                <c:pt idx="3142">
                  <c:v>406</c:v>
                </c:pt>
                <c:pt idx="3143">
                  <c:v>396</c:v>
                </c:pt>
                <c:pt idx="3144">
                  <c:v>436</c:v>
                </c:pt>
                <c:pt idx="3145">
                  <c:v>436</c:v>
                </c:pt>
                <c:pt idx="3146">
                  <c:v>430</c:v>
                </c:pt>
                <c:pt idx="3147">
                  <c:v>429</c:v>
                </c:pt>
                <c:pt idx="3148">
                  <c:v>443</c:v>
                </c:pt>
                <c:pt idx="3149">
                  <c:v>451</c:v>
                </c:pt>
                <c:pt idx="3150">
                  <c:v>394</c:v>
                </c:pt>
                <c:pt idx="3151">
                  <c:v>418</c:v>
                </c:pt>
                <c:pt idx="3152">
                  <c:v>445</c:v>
                </c:pt>
                <c:pt idx="3153">
                  <c:v>414</c:v>
                </c:pt>
                <c:pt idx="3154">
                  <c:v>409</c:v>
                </c:pt>
                <c:pt idx="3155">
                  <c:v>384</c:v>
                </c:pt>
                <c:pt idx="3156">
                  <c:v>428</c:v>
                </c:pt>
                <c:pt idx="3157">
                  <c:v>399</c:v>
                </c:pt>
                <c:pt idx="3158">
                  <c:v>455</c:v>
                </c:pt>
                <c:pt idx="3159">
                  <c:v>440</c:v>
                </c:pt>
                <c:pt idx="3160">
                  <c:v>413</c:v>
                </c:pt>
                <c:pt idx="3161">
                  <c:v>441</c:v>
                </c:pt>
                <c:pt idx="3162">
                  <c:v>461</c:v>
                </c:pt>
                <c:pt idx="3163">
                  <c:v>414</c:v>
                </c:pt>
                <c:pt idx="3164">
                  <c:v>423</c:v>
                </c:pt>
                <c:pt idx="3165">
                  <c:v>472</c:v>
                </c:pt>
                <c:pt idx="3166">
                  <c:v>422</c:v>
                </c:pt>
                <c:pt idx="3167">
                  <c:v>422</c:v>
                </c:pt>
                <c:pt idx="3168">
                  <c:v>441</c:v>
                </c:pt>
                <c:pt idx="3169">
                  <c:v>390</c:v>
                </c:pt>
                <c:pt idx="3170">
                  <c:v>429</c:v>
                </c:pt>
                <c:pt idx="3171">
                  <c:v>436</c:v>
                </c:pt>
                <c:pt idx="3172">
                  <c:v>419</c:v>
                </c:pt>
                <c:pt idx="3173">
                  <c:v>423</c:v>
                </c:pt>
                <c:pt idx="3174">
                  <c:v>434</c:v>
                </c:pt>
                <c:pt idx="3175">
                  <c:v>405</c:v>
                </c:pt>
                <c:pt idx="3176">
                  <c:v>432</c:v>
                </c:pt>
                <c:pt idx="3177">
                  <c:v>457</c:v>
                </c:pt>
                <c:pt idx="3178">
                  <c:v>447</c:v>
                </c:pt>
                <c:pt idx="3179">
                  <c:v>445</c:v>
                </c:pt>
                <c:pt idx="3180">
                  <c:v>427</c:v>
                </c:pt>
                <c:pt idx="3181">
                  <c:v>419</c:v>
                </c:pt>
                <c:pt idx="3182">
                  <c:v>394</c:v>
                </c:pt>
                <c:pt idx="3183">
                  <c:v>450</c:v>
                </c:pt>
                <c:pt idx="3184">
                  <c:v>413</c:v>
                </c:pt>
                <c:pt idx="3185">
                  <c:v>422</c:v>
                </c:pt>
                <c:pt idx="3186">
                  <c:v>407</c:v>
                </c:pt>
                <c:pt idx="3187">
                  <c:v>421</c:v>
                </c:pt>
                <c:pt idx="3188">
                  <c:v>447</c:v>
                </c:pt>
                <c:pt idx="3189">
                  <c:v>406</c:v>
                </c:pt>
                <c:pt idx="3190">
                  <c:v>418</c:v>
                </c:pt>
                <c:pt idx="3191">
                  <c:v>412</c:v>
                </c:pt>
                <c:pt idx="3192">
                  <c:v>420</c:v>
                </c:pt>
                <c:pt idx="3193">
                  <c:v>428</c:v>
                </c:pt>
                <c:pt idx="3194">
                  <c:v>405</c:v>
                </c:pt>
                <c:pt idx="3195">
                  <c:v>399</c:v>
                </c:pt>
                <c:pt idx="3196">
                  <c:v>384</c:v>
                </c:pt>
                <c:pt idx="3197">
                  <c:v>394</c:v>
                </c:pt>
                <c:pt idx="3198">
                  <c:v>409</c:v>
                </c:pt>
                <c:pt idx="3199">
                  <c:v>390</c:v>
                </c:pt>
                <c:pt idx="3200">
                  <c:v>408</c:v>
                </c:pt>
                <c:pt idx="3201">
                  <c:v>384</c:v>
                </c:pt>
                <c:pt idx="3202">
                  <c:v>451</c:v>
                </c:pt>
                <c:pt idx="3203">
                  <c:v>397</c:v>
                </c:pt>
                <c:pt idx="3204">
                  <c:v>432</c:v>
                </c:pt>
                <c:pt idx="3205">
                  <c:v>379</c:v>
                </c:pt>
                <c:pt idx="3206">
                  <c:v>411</c:v>
                </c:pt>
                <c:pt idx="3207">
                  <c:v>391</c:v>
                </c:pt>
                <c:pt idx="3208">
                  <c:v>397</c:v>
                </c:pt>
                <c:pt idx="3209">
                  <c:v>430</c:v>
                </c:pt>
                <c:pt idx="3210">
                  <c:v>425</c:v>
                </c:pt>
                <c:pt idx="3211">
                  <c:v>381</c:v>
                </c:pt>
                <c:pt idx="3212">
                  <c:v>432</c:v>
                </c:pt>
                <c:pt idx="3213">
                  <c:v>419</c:v>
                </c:pt>
                <c:pt idx="3214">
                  <c:v>390</c:v>
                </c:pt>
                <c:pt idx="3215">
                  <c:v>422</c:v>
                </c:pt>
                <c:pt idx="3216">
                  <c:v>422</c:v>
                </c:pt>
                <c:pt idx="3217">
                  <c:v>369</c:v>
                </c:pt>
                <c:pt idx="3218">
                  <c:v>388</c:v>
                </c:pt>
                <c:pt idx="3219">
                  <c:v>401</c:v>
                </c:pt>
                <c:pt idx="3220">
                  <c:v>399</c:v>
                </c:pt>
                <c:pt idx="3221">
                  <c:v>405</c:v>
                </c:pt>
                <c:pt idx="3222">
                  <c:v>370</c:v>
                </c:pt>
                <c:pt idx="3223">
                  <c:v>403</c:v>
                </c:pt>
                <c:pt idx="3224">
                  <c:v>388</c:v>
                </c:pt>
                <c:pt idx="3225">
                  <c:v>397</c:v>
                </c:pt>
                <c:pt idx="3226">
                  <c:v>399</c:v>
                </c:pt>
                <c:pt idx="3227">
                  <c:v>393</c:v>
                </c:pt>
                <c:pt idx="3228">
                  <c:v>401</c:v>
                </c:pt>
                <c:pt idx="3229">
                  <c:v>422</c:v>
                </c:pt>
                <c:pt idx="3230">
                  <c:v>421</c:v>
                </c:pt>
                <c:pt idx="3231">
                  <c:v>408</c:v>
                </c:pt>
                <c:pt idx="3232">
                  <c:v>379</c:v>
                </c:pt>
                <c:pt idx="3233">
                  <c:v>392</c:v>
                </c:pt>
                <c:pt idx="3234">
                  <c:v>360</c:v>
                </c:pt>
                <c:pt idx="3235">
                  <c:v>407</c:v>
                </c:pt>
                <c:pt idx="3236">
                  <c:v>403</c:v>
                </c:pt>
                <c:pt idx="3237">
                  <c:v>393</c:v>
                </c:pt>
                <c:pt idx="3238">
                  <c:v>397</c:v>
                </c:pt>
                <c:pt idx="3239">
                  <c:v>395</c:v>
                </c:pt>
                <c:pt idx="3240">
                  <c:v>427</c:v>
                </c:pt>
                <c:pt idx="3241">
                  <c:v>402</c:v>
                </c:pt>
                <c:pt idx="3242">
                  <c:v>348</c:v>
                </c:pt>
                <c:pt idx="3243">
                  <c:v>419</c:v>
                </c:pt>
                <c:pt idx="3244">
                  <c:v>401</c:v>
                </c:pt>
                <c:pt idx="3245">
                  <c:v>400</c:v>
                </c:pt>
                <c:pt idx="3246">
                  <c:v>392</c:v>
                </c:pt>
                <c:pt idx="3247">
                  <c:v>380</c:v>
                </c:pt>
                <c:pt idx="3248">
                  <c:v>400</c:v>
                </c:pt>
                <c:pt idx="3249">
                  <c:v>380</c:v>
                </c:pt>
                <c:pt idx="3250">
                  <c:v>422</c:v>
                </c:pt>
                <c:pt idx="3251">
                  <c:v>413</c:v>
                </c:pt>
                <c:pt idx="3252">
                  <c:v>377</c:v>
                </c:pt>
                <c:pt idx="3253">
                  <c:v>395</c:v>
                </c:pt>
                <c:pt idx="3254">
                  <c:v>374</c:v>
                </c:pt>
                <c:pt idx="3255">
                  <c:v>385</c:v>
                </c:pt>
                <c:pt idx="3256">
                  <c:v>400</c:v>
                </c:pt>
                <c:pt idx="3257">
                  <c:v>393</c:v>
                </c:pt>
                <c:pt idx="3258">
                  <c:v>381</c:v>
                </c:pt>
                <c:pt idx="3259">
                  <c:v>397</c:v>
                </c:pt>
                <c:pt idx="3260">
                  <c:v>386</c:v>
                </c:pt>
                <c:pt idx="3261">
                  <c:v>390</c:v>
                </c:pt>
                <c:pt idx="3262">
                  <c:v>366</c:v>
                </c:pt>
                <c:pt idx="3263">
                  <c:v>413</c:v>
                </c:pt>
                <c:pt idx="3264">
                  <c:v>365</c:v>
                </c:pt>
                <c:pt idx="3265">
                  <c:v>363</c:v>
                </c:pt>
                <c:pt idx="3266">
                  <c:v>414</c:v>
                </c:pt>
                <c:pt idx="3267">
                  <c:v>375</c:v>
                </c:pt>
                <c:pt idx="3268">
                  <c:v>373</c:v>
                </c:pt>
                <c:pt idx="3269">
                  <c:v>386</c:v>
                </c:pt>
                <c:pt idx="3270">
                  <c:v>377</c:v>
                </c:pt>
                <c:pt idx="3271">
                  <c:v>369</c:v>
                </c:pt>
                <c:pt idx="3272">
                  <c:v>376</c:v>
                </c:pt>
                <c:pt idx="3273">
                  <c:v>385</c:v>
                </c:pt>
                <c:pt idx="3274">
                  <c:v>362</c:v>
                </c:pt>
                <c:pt idx="3275">
                  <c:v>359</c:v>
                </c:pt>
                <c:pt idx="3276">
                  <c:v>364</c:v>
                </c:pt>
                <c:pt idx="3277">
                  <c:v>389</c:v>
                </c:pt>
                <c:pt idx="3278">
                  <c:v>365</c:v>
                </c:pt>
                <c:pt idx="3279">
                  <c:v>380</c:v>
                </c:pt>
                <c:pt idx="3280">
                  <c:v>363</c:v>
                </c:pt>
                <c:pt idx="3281">
                  <c:v>373</c:v>
                </c:pt>
                <c:pt idx="3282">
                  <c:v>441</c:v>
                </c:pt>
                <c:pt idx="3283">
                  <c:v>382</c:v>
                </c:pt>
                <c:pt idx="3284">
                  <c:v>440</c:v>
                </c:pt>
                <c:pt idx="3285">
                  <c:v>381</c:v>
                </c:pt>
                <c:pt idx="3286">
                  <c:v>382</c:v>
                </c:pt>
                <c:pt idx="3287">
                  <c:v>390</c:v>
                </c:pt>
                <c:pt idx="3288">
                  <c:v>365</c:v>
                </c:pt>
                <c:pt idx="3289">
                  <c:v>365</c:v>
                </c:pt>
                <c:pt idx="3290">
                  <c:v>401</c:v>
                </c:pt>
                <c:pt idx="3291">
                  <c:v>376</c:v>
                </c:pt>
                <c:pt idx="3292">
                  <c:v>412</c:v>
                </c:pt>
                <c:pt idx="3293">
                  <c:v>378</c:v>
                </c:pt>
                <c:pt idx="3294">
                  <c:v>380</c:v>
                </c:pt>
                <c:pt idx="3295">
                  <c:v>380</c:v>
                </c:pt>
                <c:pt idx="3296">
                  <c:v>357</c:v>
                </c:pt>
                <c:pt idx="3297">
                  <c:v>373</c:v>
                </c:pt>
                <c:pt idx="3298">
                  <c:v>351</c:v>
                </c:pt>
                <c:pt idx="3299">
                  <c:v>392</c:v>
                </c:pt>
                <c:pt idx="3300">
                  <c:v>339</c:v>
                </c:pt>
                <c:pt idx="3301">
                  <c:v>383</c:v>
                </c:pt>
                <c:pt idx="3302">
                  <c:v>363</c:v>
                </c:pt>
                <c:pt idx="3303">
                  <c:v>390</c:v>
                </c:pt>
                <c:pt idx="3304">
                  <c:v>399</c:v>
                </c:pt>
                <c:pt idx="3305">
                  <c:v>358</c:v>
                </c:pt>
                <c:pt idx="3306">
                  <c:v>381</c:v>
                </c:pt>
                <c:pt idx="3307">
                  <c:v>397</c:v>
                </c:pt>
                <c:pt idx="3308">
                  <c:v>358</c:v>
                </c:pt>
                <c:pt idx="3309">
                  <c:v>386</c:v>
                </c:pt>
                <c:pt idx="3310">
                  <c:v>394</c:v>
                </c:pt>
                <c:pt idx="3311">
                  <c:v>333</c:v>
                </c:pt>
                <c:pt idx="3312">
                  <c:v>395</c:v>
                </c:pt>
                <c:pt idx="3313">
                  <c:v>396</c:v>
                </c:pt>
                <c:pt idx="3314">
                  <c:v>357</c:v>
                </c:pt>
                <c:pt idx="3315">
                  <c:v>353</c:v>
                </c:pt>
                <c:pt idx="3316">
                  <c:v>347</c:v>
                </c:pt>
                <c:pt idx="3317">
                  <c:v>394</c:v>
                </c:pt>
                <c:pt idx="3318">
                  <c:v>391</c:v>
                </c:pt>
                <c:pt idx="3319">
                  <c:v>331</c:v>
                </c:pt>
                <c:pt idx="3320">
                  <c:v>371</c:v>
                </c:pt>
                <c:pt idx="3321">
                  <c:v>360</c:v>
                </c:pt>
                <c:pt idx="3322">
                  <c:v>393</c:v>
                </c:pt>
                <c:pt idx="3323">
                  <c:v>363</c:v>
                </c:pt>
                <c:pt idx="3324">
                  <c:v>387</c:v>
                </c:pt>
                <c:pt idx="3325">
                  <c:v>396</c:v>
                </c:pt>
                <c:pt idx="3326">
                  <c:v>350</c:v>
                </c:pt>
                <c:pt idx="3327">
                  <c:v>351</c:v>
                </c:pt>
                <c:pt idx="3328">
                  <c:v>401</c:v>
                </c:pt>
                <c:pt idx="3329">
                  <c:v>404</c:v>
                </c:pt>
                <c:pt idx="3330">
                  <c:v>371</c:v>
                </c:pt>
                <c:pt idx="3331">
                  <c:v>348</c:v>
                </c:pt>
                <c:pt idx="3332">
                  <c:v>376</c:v>
                </c:pt>
                <c:pt idx="3333">
                  <c:v>333</c:v>
                </c:pt>
                <c:pt idx="3334">
                  <c:v>345</c:v>
                </c:pt>
                <c:pt idx="3335">
                  <c:v>368</c:v>
                </c:pt>
                <c:pt idx="3336">
                  <c:v>374</c:v>
                </c:pt>
                <c:pt idx="3337">
                  <c:v>375</c:v>
                </c:pt>
                <c:pt idx="3338">
                  <c:v>370</c:v>
                </c:pt>
                <c:pt idx="3339">
                  <c:v>354</c:v>
                </c:pt>
                <c:pt idx="3340">
                  <c:v>347</c:v>
                </c:pt>
                <c:pt idx="3341">
                  <c:v>339</c:v>
                </c:pt>
                <c:pt idx="3342">
                  <c:v>379</c:v>
                </c:pt>
                <c:pt idx="3343">
                  <c:v>380</c:v>
                </c:pt>
                <c:pt idx="3344">
                  <c:v>343</c:v>
                </c:pt>
                <c:pt idx="3345">
                  <c:v>351</c:v>
                </c:pt>
                <c:pt idx="3346">
                  <c:v>376</c:v>
                </c:pt>
                <c:pt idx="3347">
                  <c:v>353</c:v>
                </c:pt>
                <c:pt idx="3348">
                  <c:v>368</c:v>
                </c:pt>
                <c:pt idx="3349">
                  <c:v>381</c:v>
                </c:pt>
                <c:pt idx="3350">
                  <c:v>396</c:v>
                </c:pt>
                <c:pt idx="3351">
                  <c:v>386</c:v>
                </c:pt>
                <c:pt idx="3352">
                  <c:v>384</c:v>
                </c:pt>
                <c:pt idx="3353">
                  <c:v>385</c:v>
                </c:pt>
                <c:pt idx="3354">
                  <c:v>346</c:v>
                </c:pt>
                <c:pt idx="3355">
                  <c:v>351</c:v>
                </c:pt>
                <c:pt idx="3356">
                  <c:v>371</c:v>
                </c:pt>
                <c:pt idx="3357">
                  <c:v>366</c:v>
                </c:pt>
                <c:pt idx="3358">
                  <c:v>433</c:v>
                </c:pt>
                <c:pt idx="3359">
                  <c:v>377</c:v>
                </c:pt>
                <c:pt idx="3360">
                  <c:v>378</c:v>
                </c:pt>
                <c:pt idx="3361">
                  <c:v>366</c:v>
                </c:pt>
                <c:pt idx="3362">
                  <c:v>410</c:v>
                </c:pt>
                <c:pt idx="3363">
                  <c:v>414</c:v>
                </c:pt>
                <c:pt idx="3364">
                  <c:v>419</c:v>
                </c:pt>
                <c:pt idx="3365">
                  <c:v>396</c:v>
                </c:pt>
                <c:pt idx="3366">
                  <c:v>396</c:v>
                </c:pt>
                <c:pt idx="3367">
                  <c:v>389</c:v>
                </c:pt>
                <c:pt idx="3368">
                  <c:v>379</c:v>
                </c:pt>
                <c:pt idx="3369">
                  <c:v>410</c:v>
                </c:pt>
                <c:pt idx="3370">
                  <c:v>401</c:v>
                </c:pt>
                <c:pt idx="3371">
                  <c:v>389</c:v>
                </c:pt>
                <c:pt idx="3372">
                  <c:v>395</c:v>
                </c:pt>
                <c:pt idx="3373">
                  <c:v>428</c:v>
                </c:pt>
                <c:pt idx="3374">
                  <c:v>407</c:v>
                </c:pt>
                <c:pt idx="3375">
                  <c:v>432</c:v>
                </c:pt>
                <c:pt idx="3376">
                  <c:v>426</c:v>
                </c:pt>
                <c:pt idx="3377">
                  <c:v>469</c:v>
                </c:pt>
                <c:pt idx="3378">
                  <c:v>439</c:v>
                </c:pt>
                <c:pt idx="3379">
                  <c:v>466</c:v>
                </c:pt>
                <c:pt idx="3380">
                  <c:v>481</c:v>
                </c:pt>
                <c:pt idx="3381">
                  <c:v>480</c:v>
                </c:pt>
                <c:pt idx="3382">
                  <c:v>474</c:v>
                </c:pt>
                <c:pt idx="3383">
                  <c:v>529</c:v>
                </c:pt>
                <c:pt idx="3384">
                  <c:v>443</c:v>
                </c:pt>
                <c:pt idx="3385">
                  <c:v>548</c:v>
                </c:pt>
                <c:pt idx="3386">
                  <c:v>541</c:v>
                </c:pt>
                <c:pt idx="3387">
                  <c:v>580</c:v>
                </c:pt>
                <c:pt idx="3388">
                  <c:v>686</c:v>
                </c:pt>
                <c:pt idx="3389">
                  <c:v>696</c:v>
                </c:pt>
                <c:pt idx="3390">
                  <c:v>751</c:v>
                </c:pt>
                <c:pt idx="3391">
                  <c:v>845</c:v>
                </c:pt>
                <c:pt idx="3392">
                  <c:v>943</c:v>
                </c:pt>
                <c:pt idx="3393">
                  <c:v>1248</c:v>
                </c:pt>
                <c:pt idx="3394">
                  <c:v>1485</c:v>
                </c:pt>
                <c:pt idx="3395">
                  <c:v>1755</c:v>
                </c:pt>
                <c:pt idx="3396">
                  <c:v>2292</c:v>
                </c:pt>
                <c:pt idx="3397">
                  <c:v>2596</c:v>
                </c:pt>
                <c:pt idx="3398">
                  <c:v>3287</c:v>
                </c:pt>
                <c:pt idx="3399">
                  <c:v>3801</c:v>
                </c:pt>
                <c:pt idx="3400">
                  <c:v>4439</c:v>
                </c:pt>
                <c:pt idx="3401">
                  <c:v>4660</c:v>
                </c:pt>
                <c:pt idx="3402">
                  <c:v>4571</c:v>
                </c:pt>
                <c:pt idx="3403">
                  <c:v>4337</c:v>
                </c:pt>
                <c:pt idx="3404">
                  <c:v>3806</c:v>
                </c:pt>
                <c:pt idx="3405">
                  <c:v>3223</c:v>
                </c:pt>
                <c:pt idx="3406">
                  <c:v>2710</c:v>
                </c:pt>
                <c:pt idx="3407">
                  <c:v>2454</c:v>
                </c:pt>
                <c:pt idx="3408">
                  <c:v>2361</c:v>
                </c:pt>
                <c:pt idx="3409">
                  <c:v>2357</c:v>
                </c:pt>
                <c:pt idx="3410">
                  <c:v>2355</c:v>
                </c:pt>
                <c:pt idx="3411">
                  <c:v>2603</c:v>
                </c:pt>
                <c:pt idx="3412">
                  <c:v>2836</c:v>
                </c:pt>
                <c:pt idx="3413">
                  <c:v>2657</c:v>
                </c:pt>
                <c:pt idx="3414">
                  <c:v>2513</c:v>
                </c:pt>
                <c:pt idx="3415">
                  <c:v>2225</c:v>
                </c:pt>
                <c:pt idx="3416">
                  <c:v>1913</c:v>
                </c:pt>
                <c:pt idx="3417">
                  <c:v>1532</c:v>
                </c:pt>
                <c:pt idx="3418">
                  <c:v>1231</c:v>
                </c:pt>
                <c:pt idx="3419">
                  <c:v>1016</c:v>
                </c:pt>
                <c:pt idx="3420">
                  <c:v>877</c:v>
                </c:pt>
                <c:pt idx="3421">
                  <c:v>743</c:v>
                </c:pt>
                <c:pt idx="3422">
                  <c:v>635</c:v>
                </c:pt>
                <c:pt idx="3423">
                  <c:v>621</c:v>
                </c:pt>
                <c:pt idx="3424">
                  <c:v>587</c:v>
                </c:pt>
                <c:pt idx="3425">
                  <c:v>555</c:v>
                </c:pt>
                <c:pt idx="3426">
                  <c:v>477</c:v>
                </c:pt>
                <c:pt idx="3427">
                  <c:v>425</c:v>
                </c:pt>
                <c:pt idx="3428">
                  <c:v>450</c:v>
                </c:pt>
                <c:pt idx="3429">
                  <c:v>440</c:v>
                </c:pt>
                <c:pt idx="3430">
                  <c:v>435</c:v>
                </c:pt>
                <c:pt idx="3431">
                  <c:v>407</c:v>
                </c:pt>
                <c:pt idx="3432">
                  <c:v>386</c:v>
                </c:pt>
                <c:pt idx="3433">
                  <c:v>361</c:v>
                </c:pt>
                <c:pt idx="3434">
                  <c:v>417</c:v>
                </c:pt>
                <c:pt idx="3435">
                  <c:v>430</c:v>
                </c:pt>
                <c:pt idx="3436">
                  <c:v>345</c:v>
                </c:pt>
                <c:pt idx="3437">
                  <c:v>410</c:v>
                </c:pt>
                <c:pt idx="3438">
                  <c:v>365</c:v>
                </c:pt>
                <c:pt idx="3439">
                  <c:v>352</c:v>
                </c:pt>
                <c:pt idx="3440">
                  <c:v>353</c:v>
                </c:pt>
                <c:pt idx="3441">
                  <c:v>342</c:v>
                </c:pt>
                <c:pt idx="3442">
                  <c:v>351</c:v>
                </c:pt>
                <c:pt idx="3443">
                  <c:v>342</c:v>
                </c:pt>
                <c:pt idx="3444">
                  <c:v>356</c:v>
                </c:pt>
                <c:pt idx="3445">
                  <c:v>344</c:v>
                </c:pt>
                <c:pt idx="3446">
                  <c:v>362</c:v>
                </c:pt>
                <c:pt idx="3447">
                  <c:v>332</c:v>
                </c:pt>
                <c:pt idx="3448">
                  <c:v>328</c:v>
                </c:pt>
                <c:pt idx="3449">
                  <c:v>333</c:v>
                </c:pt>
                <c:pt idx="3450">
                  <c:v>360</c:v>
                </c:pt>
                <c:pt idx="3451">
                  <c:v>346</c:v>
                </c:pt>
                <c:pt idx="3452">
                  <c:v>350</c:v>
                </c:pt>
                <c:pt idx="3453">
                  <c:v>305</c:v>
                </c:pt>
                <c:pt idx="3454">
                  <c:v>345</c:v>
                </c:pt>
                <c:pt idx="3455">
                  <c:v>353</c:v>
                </c:pt>
                <c:pt idx="3456">
                  <c:v>341</c:v>
                </c:pt>
                <c:pt idx="3457">
                  <c:v>294</c:v>
                </c:pt>
                <c:pt idx="3458">
                  <c:v>312</c:v>
                </c:pt>
                <c:pt idx="3459">
                  <c:v>330</c:v>
                </c:pt>
                <c:pt idx="3460">
                  <c:v>339</c:v>
                </c:pt>
                <c:pt idx="3461">
                  <c:v>354</c:v>
                </c:pt>
                <c:pt idx="3462">
                  <c:v>329</c:v>
                </c:pt>
                <c:pt idx="3463">
                  <c:v>304</c:v>
                </c:pt>
                <c:pt idx="3464">
                  <c:v>289</c:v>
                </c:pt>
                <c:pt idx="3465">
                  <c:v>317</c:v>
                </c:pt>
                <c:pt idx="3466">
                  <c:v>353</c:v>
                </c:pt>
                <c:pt idx="3467">
                  <c:v>314</c:v>
                </c:pt>
                <c:pt idx="3468">
                  <c:v>317</c:v>
                </c:pt>
                <c:pt idx="3469">
                  <c:v>335</c:v>
                </c:pt>
                <c:pt idx="3470">
                  <c:v>303</c:v>
                </c:pt>
                <c:pt idx="3471">
                  <c:v>304</c:v>
                </c:pt>
                <c:pt idx="3472">
                  <c:v>341</c:v>
                </c:pt>
                <c:pt idx="3473">
                  <c:v>281</c:v>
                </c:pt>
                <c:pt idx="3474">
                  <c:v>329</c:v>
                </c:pt>
                <c:pt idx="3475">
                  <c:v>319</c:v>
                </c:pt>
                <c:pt idx="3476">
                  <c:v>311</c:v>
                </c:pt>
                <c:pt idx="3477">
                  <c:v>304</c:v>
                </c:pt>
                <c:pt idx="3478">
                  <c:v>327</c:v>
                </c:pt>
                <c:pt idx="3479">
                  <c:v>329</c:v>
                </c:pt>
                <c:pt idx="3480">
                  <c:v>321</c:v>
                </c:pt>
                <c:pt idx="3481">
                  <c:v>314</c:v>
                </c:pt>
                <c:pt idx="3482">
                  <c:v>311</c:v>
                </c:pt>
                <c:pt idx="3483">
                  <c:v>291</c:v>
                </c:pt>
                <c:pt idx="3484">
                  <c:v>321</c:v>
                </c:pt>
                <c:pt idx="3485">
                  <c:v>303</c:v>
                </c:pt>
                <c:pt idx="3486">
                  <c:v>300</c:v>
                </c:pt>
                <c:pt idx="3487">
                  <c:v>323</c:v>
                </c:pt>
                <c:pt idx="3488">
                  <c:v>277</c:v>
                </c:pt>
                <c:pt idx="3489">
                  <c:v>309</c:v>
                </c:pt>
                <c:pt idx="3490">
                  <c:v>322</c:v>
                </c:pt>
                <c:pt idx="3491">
                  <c:v>290</c:v>
                </c:pt>
                <c:pt idx="3492">
                  <c:v>315</c:v>
                </c:pt>
                <c:pt idx="3493">
                  <c:v>321</c:v>
                </c:pt>
                <c:pt idx="3494">
                  <c:v>301</c:v>
                </c:pt>
                <c:pt idx="3495">
                  <c:v>308</c:v>
                </c:pt>
                <c:pt idx="3496">
                  <c:v>267</c:v>
                </c:pt>
                <c:pt idx="3497">
                  <c:v>307</c:v>
                </c:pt>
                <c:pt idx="3498">
                  <c:v>313</c:v>
                </c:pt>
                <c:pt idx="3499">
                  <c:v>282</c:v>
                </c:pt>
                <c:pt idx="3500">
                  <c:v>301</c:v>
                </c:pt>
                <c:pt idx="3501">
                  <c:v>301</c:v>
                </c:pt>
                <c:pt idx="3502">
                  <c:v>274</c:v>
                </c:pt>
                <c:pt idx="3503">
                  <c:v>304</c:v>
                </c:pt>
                <c:pt idx="3504">
                  <c:v>311</c:v>
                </c:pt>
                <c:pt idx="3505">
                  <c:v>321</c:v>
                </c:pt>
                <c:pt idx="3506">
                  <c:v>288</c:v>
                </c:pt>
                <c:pt idx="3507">
                  <c:v>270</c:v>
                </c:pt>
                <c:pt idx="3508">
                  <c:v>288</c:v>
                </c:pt>
                <c:pt idx="3509">
                  <c:v>282</c:v>
                </c:pt>
                <c:pt idx="3510">
                  <c:v>283</c:v>
                </c:pt>
                <c:pt idx="3511">
                  <c:v>270</c:v>
                </c:pt>
                <c:pt idx="3512">
                  <c:v>319</c:v>
                </c:pt>
                <c:pt idx="3513">
                  <c:v>289</c:v>
                </c:pt>
                <c:pt idx="3514">
                  <c:v>279</c:v>
                </c:pt>
                <c:pt idx="3515">
                  <c:v>264</c:v>
                </c:pt>
                <c:pt idx="3516">
                  <c:v>305</c:v>
                </c:pt>
                <c:pt idx="3517">
                  <c:v>298</c:v>
                </c:pt>
                <c:pt idx="3518">
                  <c:v>289</c:v>
                </c:pt>
                <c:pt idx="3519">
                  <c:v>277</c:v>
                </c:pt>
                <c:pt idx="3520">
                  <c:v>312</c:v>
                </c:pt>
                <c:pt idx="3521">
                  <c:v>288</c:v>
                </c:pt>
                <c:pt idx="3522">
                  <c:v>281</c:v>
                </c:pt>
                <c:pt idx="3523">
                  <c:v>286</c:v>
                </c:pt>
                <c:pt idx="3524">
                  <c:v>313</c:v>
                </c:pt>
                <c:pt idx="3525">
                  <c:v>320</c:v>
                </c:pt>
                <c:pt idx="3526">
                  <c:v>323</c:v>
                </c:pt>
                <c:pt idx="3527">
                  <c:v>285</c:v>
                </c:pt>
                <c:pt idx="3528">
                  <c:v>270</c:v>
                </c:pt>
                <c:pt idx="3529">
                  <c:v>304</c:v>
                </c:pt>
                <c:pt idx="3530">
                  <c:v>275</c:v>
                </c:pt>
                <c:pt idx="3531">
                  <c:v>259</c:v>
                </c:pt>
                <c:pt idx="3532">
                  <c:v>269</c:v>
                </c:pt>
                <c:pt idx="3533">
                  <c:v>276</c:v>
                </c:pt>
                <c:pt idx="3534">
                  <c:v>290</c:v>
                </c:pt>
                <c:pt idx="3535">
                  <c:v>262</c:v>
                </c:pt>
                <c:pt idx="3536">
                  <c:v>263</c:v>
                </c:pt>
                <c:pt idx="3537">
                  <c:v>255</c:v>
                </c:pt>
                <c:pt idx="3538">
                  <c:v>260</c:v>
                </c:pt>
                <c:pt idx="3539">
                  <c:v>283</c:v>
                </c:pt>
                <c:pt idx="3540">
                  <c:v>300</c:v>
                </c:pt>
                <c:pt idx="3541">
                  <c:v>283</c:v>
                </c:pt>
                <c:pt idx="3542">
                  <c:v>288</c:v>
                </c:pt>
                <c:pt idx="3543">
                  <c:v>278</c:v>
                </c:pt>
                <c:pt idx="3544">
                  <c:v>276</c:v>
                </c:pt>
                <c:pt idx="3545">
                  <c:v>279</c:v>
                </c:pt>
                <c:pt idx="3546">
                  <c:v>289</c:v>
                </c:pt>
                <c:pt idx="3547">
                  <c:v>255</c:v>
                </c:pt>
                <c:pt idx="3548">
                  <c:v>262</c:v>
                </c:pt>
                <c:pt idx="3549">
                  <c:v>287</c:v>
                </c:pt>
                <c:pt idx="3550">
                  <c:v>255</c:v>
                </c:pt>
                <c:pt idx="3551">
                  <c:v>290</c:v>
                </c:pt>
                <c:pt idx="3552">
                  <c:v>259</c:v>
                </c:pt>
                <c:pt idx="3553">
                  <c:v>296</c:v>
                </c:pt>
                <c:pt idx="3554">
                  <c:v>231</c:v>
                </c:pt>
                <c:pt idx="3555">
                  <c:v>285</c:v>
                </c:pt>
                <c:pt idx="3556">
                  <c:v>284</c:v>
                </c:pt>
                <c:pt idx="3557">
                  <c:v>295</c:v>
                </c:pt>
                <c:pt idx="3558">
                  <c:v>277</c:v>
                </c:pt>
                <c:pt idx="3559">
                  <c:v>267</c:v>
                </c:pt>
                <c:pt idx="3560">
                  <c:v>258</c:v>
                </c:pt>
                <c:pt idx="3561">
                  <c:v>287</c:v>
                </c:pt>
                <c:pt idx="3562">
                  <c:v>262</c:v>
                </c:pt>
                <c:pt idx="3563">
                  <c:v>257</c:v>
                </c:pt>
                <c:pt idx="3564">
                  <c:v>260</c:v>
                </c:pt>
                <c:pt idx="3565">
                  <c:v>259</c:v>
                </c:pt>
                <c:pt idx="3566">
                  <c:v>277</c:v>
                </c:pt>
                <c:pt idx="3567">
                  <c:v>251</c:v>
                </c:pt>
                <c:pt idx="3568">
                  <c:v>272</c:v>
                </c:pt>
                <c:pt idx="3569">
                  <c:v>260</c:v>
                </c:pt>
                <c:pt idx="3570">
                  <c:v>293</c:v>
                </c:pt>
                <c:pt idx="3571">
                  <c:v>274</c:v>
                </c:pt>
                <c:pt idx="3572">
                  <c:v>273</c:v>
                </c:pt>
                <c:pt idx="3573">
                  <c:v>269</c:v>
                </c:pt>
                <c:pt idx="3574">
                  <c:v>258</c:v>
                </c:pt>
                <c:pt idx="3575">
                  <c:v>269</c:v>
                </c:pt>
                <c:pt idx="3576">
                  <c:v>252</c:v>
                </c:pt>
                <c:pt idx="3577">
                  <c:v>260</c:v>
                </c:pt>
                <c:pt idx="3578">
                  <c:v>290</c:v>
                </c:pt>
                <c:pt idx="3579">
                  <c:v>297</c:v>
                </c:pt>
                <c:pt idx="3580">
                  <c:v>240</c:v>
                </c:pt>
                <c:pt idx="3581">
                  <c:v>273</c:v>
                </c:pt>
                <c:pt idx="3582">
                  <c:v>277</c:v>
                </c:pt>
                <c:pt idx="3583">
                  <c:v>282</c:v>
                </c:pt>
                <c:pt idx="3584">
                  <c:v>263</c:v>
                </c:pt>
                <c:pt idx="3585">
                  <c:v>275</c:v>
                </c:pt>
                <c:pt idx="3586">
                  <c:v>268</c:v>
                </c:pt>
                <c:pt idx="3587">
                  <c:v>253</c:v>
                </c:pt>
                <c:pt idx="3588">
                  <c:v>242</c:v>
                </c:pt>
                <c:pt idx="3589">
                  <c:v>257</c:v>
                </c:pt>
                <c:pt idx="3590">
                  <c:v>258</c:v>
                </c:pt>
                <c:pt idx="3591">
                  <c:v>260</c:v>
                </c:pt>
                <c:pt idx="3592">
                  <c:v>243</c:v>
                </c:pt>
                <c:pt idx="3593">
                  <c:v>311</c:v>
                </c:pt>
                <c:pt idx="3594">
                  <c:v>243</c:v>
                </c:pt>
                <c:pt idx="3595">
                  <c:v>254</c:v>
                </c:pt>
                <c:pt idx="3596">
                  <c:v>249</c:v>
                </c:pt>
                <c:pt idx="3597">
                  <c:v>261</c:v>
                </c:pt>
                <c:pt idx="3598">
                  <c:v>250</c:v>
                </c:pt>
                <c:pt idx="3599">
                  <c:v>283</c:v>
                </c:pt>
                <c:pt idx="3600">
                  <c:v>313</c:v>
                </c:pt>
                <c:pt idx="3601">
                  <c:v>288</c:v>
                </c:pt>
                <c:pt idx="3602">
                  <c:v>261</c:v>
                </c:pt>
                <c:pt idx="3603">
                  <c:v>225</c:v>
                </c:pt>
                <c:pt idx="3604">
                  <c:v>290</c:v>
                </c:pt>
                <c:pt idx="3605">
                  <c:v>268</c:v>
                </c:pt>
                <c:pt idx="3606">
                  <c:v>259</c:v>
                </c:pt>
                <c:pt idx="3607">
                  <c:v>278</c:v>
                </c:pt>
                <c:pt idx="3608">
                  <c:v>338</c:v>
                </c:pt>
                <c:pt idx="3609">
                  <c:v>343</c:v>
                </c:pt>
                <c:pt idx="3610">
                  <c:v>332</c:v>
                </c:pt>
                <c:pt idx="3611">
                  <c:v>305</c:v>
                </c:pt>
                <c:pt idx="3612">
                  <c:v>346</c:v>
                </c:pt>
                <c:pt idx="3613">
                  <c:v>315</c:v>
                </c:pt>
                <c:pt idx="3614">
                  <c:v>317</c:v>
                </c:pt>
                <c:pt idx="3615">
                  <c:v>303</c:v>
                </c:pt>
                <c:pt idx="3616">
                  <c:v>336</c:v>
                </c:pt>
                <c:pt idx="3617">
                  <c:v>283</c:v>
                </c:pt>
                <c:pt idx="3618">
                  <c:v>313</c:v>
                </c:pt>
                <c:pt idx="3619">
                  <c:v>283</c:v>
                </c:pt>
                <c:pt idx="3620">
                  <c:v>274</c:v>
                </c:pt>
                <c:pt idx="3621">
                  <c:v>309</c:v>
                </c:pt>
                <c:pt idx="3622">
                  <c:v>321</c:v>
                </c:pt>
                <c:pt idx="3623">
                  <c:v>280</c:v>
                </c:pt>
                <c:pt idx="3624">
                  <c:v>323</c:v>
                </c:pt>
                <c:pt idx="3625">
                  <c:v>261</c:v>
                </c:pt>
                <c:pt idx="3626">
                  <c:v>265</c:v>
                </c:pt>
                <c:pt idx="3627">
                  <c:v>273</c:v>
                </c:pt>
                <c:pt idx="3628">
                  <c:v>280</c:v>
                </c:pt>
                <c:pt idx="3629">
                  <c:v>256</c:v>
                </c:pt>
                <c:pt idx="3630">
                  <c:v>256</c:v>
                </c:pt>
                <c:pt idx="3631">
                  <c:v>299</c:v>
                </c:pt>
                <c:pt idx="3632">
                  <c:v>275</c:v>
                </c:pt>
                <c:pt idx="3633">
                  <c:v>286</c:v>
                </c:pt>
                <c:pt idx="3634">
                  <c:v>277</c:v>
                </c:pt>
                <c:pt idx="3635">
                  <c:v>231</c:v>
                </c:pt>
                <c:pt idx="3636">
                  <c:v>258</c:v>
                </c:pt>
                <c:pt idx="3637">
                  <c:v>233</c:v>
                </c:pt>
                <c:pt idx="3638">
                  <c:v>247</c:v>
                </c:pt>
                <c:pt idx="3639">
                  <c:v>273</c:v>
                </c:pt>
                <c:pt idx="3640">
                  <c:v>256</c:v>
                </c:pt>
                <c:pt idx="3641">
                  <c:v>251</c:v>
                </c:pt>
                <c:pt idx="3642">
                  <c:v>248</c:v>
                </c:pt>
                <c:pt idx="3643">
                  <c:v>245</c:v>
                </c:pt>
                <c:pt idx="3644">
                  <c:v>247</c:v>
                </c:pt>
                <c:pt idx="3645">
                  <c:v>233</c:v>
                </c:pt>
                <c:pt idx="3646">
                  <c:v>237</c:v>
                </c:pt>
                <c:pt idx="3647">
                  <c:v>260</c:v>
                </c:pt>
                <c:pt idx="3648">
                  <c:v>253</c:v>
                </c:pt>
                <c:pt idx="3649">
                  <c:v>265</c:v>
                </c:pt>
                <c:pt idx="3650">
                  <c:v>244</c:v>
                </c:pt>
                <c:pt idx="3651">
                  <c:v>241</c:v>
                </c:pt>
                <c:pt idx="3652">
                  <c:v>225</c:v>
                </c:pt>
                <c:pt idx="3653">
                  <c:v>243</c:v>
                </c:pt>
                <c:pt idx="3654">
                  <c:v>261</c:v>
                </c:pt>
                <c:pt idx="3655">
                  <c:v>209</c:v>
                </c:pt>
                <c:pt idx="3656">
                  <c:v>258</c:v>
                </c:pt>
                <c:pt idx="3657">
                  <c:v>273</c:v>
                </c:pt>
                <c:pt idx="3658">
                  <c:v>261</c:v>
                </c:pt>
                <c:pt idx="3659">
                  <c:v>258</c:v>
                </c:pt>
                <c:pt idx="3660">
                  <c:v>249</c:v>
                </c:pt>
                <c:pt idx="3661">
                  <c:v>244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42592"/>
        <c:axId val="92543168"/>
      </c:scatterChart>
      <c:valAx>
        <c:axId val="9254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543168"/>
        <c:crosses val="autoZero"/>
        <c:crossBetween val="midCat"/>
      </c:valAx>
      <c:valAx>
        <c:axId val="9254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5425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7720309653747"/>
          <c:y val="5.577303011688739E-2"/>
          <c:w val="0.7032930641023043"/>
          <c:h val="0.85214355626625915"/>
        </c:manualLayout>
      </c:layout>
      <c:scatterChart>
        <c:scatterStyle val="smoothMarker"/>
        <c:varyColors val="0"/>
        <c:ser>
          <c:idx val="0"/>
          <c:order val="0"/>
          <c:spPr>
            <a:ln w="6350"/>
          </c:spPr>
          <c:marker>
            <c:symbol val="none"/>
          </c:marker>
          <c:xVal>
            <c:numRef>
              <c:f>'4.4'!$A$1:$A$3656</c:f>
              <c:numCache>
                <c:formatCode>General</c:formatCode>
                <c:ptCount val="3656"/>
                <c:pt idx="0">
                  <c:v>8</c:v>
                </c:pt>
                <c:pt idx="1">
                  <c:v>8.02</c:v>
                </c:pt>
                <c:pt idx="2">
                  <c:v>8.0400000000000009</c:v>
                </c:pt>
                <c:pt idx="3">
                  <c:v>8.06</c:v>
                </c:pt>
                <c:pt idx="4">
                  <c:v>8.08</c:v>
                </c:pt>
                <c:pt idx="5">
                  <c:v>8.1</c:v>
                </c:pt>
                <c:pt idx="6">
                  <c:v>8.120000000000001</c:v>
                </c:pt>
                <c:pt idx="7">
                  <c:v>8.14</c:v>
                </c:pt>
                <c:pt idx="8">
                  <c:v>8.16</c:v>
                </c:pt>
                <c:pt idx="9">
                  <c:v>8.18</c:v>
                </c:pt>
                <c:pt idx="10">
                  <c:v>8.2000000000000011</c:v>
                </c:pt>
                <c:pt idx="11">
                  <c:v>8.2199999999999989</c:v>
                </c:pt>
                <c:pt idx="12">
                  <c:v>8.24</c:v>
                </c:pt>
                <c:pt idx="13">
                  <c:v>8.26</c:v>
                </c:pt>
                <c:pt idx="14">
                  <c:v>8.2800000000000011</c:v>
                </c:pt>
                <c:pt idx="15">
                  <c:v>8.3000000000000007</c:v>
                </c:pt>
                <c:pt idx="16">
                  <c:v>8.32</c:v>
                </c:pt>
                <c:pt idx="17">
                  <c:v>8.34</c:v>
                </c:pt>
                <c:pt idx="18">
                  <c:v>8.3600000000000048</c:v>
                </c:pt>
                <c:pt idx="19">
                  <c:v>8.3800000000000008</c:v>
                </c:pt>
                <c:pt idx="20">
                  <c:v>8.4</c:v>
                </c:pt>
                <c:pt idx="21">
                  <c:v>8.42</c:v>
                </c:pt>
                <c:pt idx="22">
                  <c:v>8.44</c:v>
                </c:pt>
                <c:pt idx="23">
                  <c:v>8.4600000000000026</c:v>
                </c:pt>
                <c:pt idx="24">
                  <c:v>8.48</c:v>
                </c:pt>
                <c:pt idx="25">
                  <c:v>8.5</c:v>
                </c:pt>
                <c:pt idx="26">
                  <c:v>8.52</c:v>
                </c:pt>
                <c:pt idx="27">
                  <c:v>8.5400000000000009</c:v>
                </c:pt>
                <c:pt idx="28">
                  <c:v>8.56</c:v>
                </c:pt>
                <c:pt idx="29">
                  <c:v>8.58</c:v>
                </c:pt>
                <c:pt idx="30">
                  <c:v>8.6</c:v>
                </c:pt>
                <c:pt idx="31">
                  <c:v>8.620000000000001</c:v>
                </c:pt>
                <c:pt idx="32">
                  <c:v>8.64</c:v>
                </c:pt>
                <c:pt idx="33">
                  <c:v>8.66</c:v>
                </c:pt>
                <c:pt idx="34">
                  <c:v>8.68</c:v>
                </c:pt>
                <c:pt idx="35">
                  <c:v>8.7000000000000011</c:v>
                </c:pt>
                <c:pt idx="36">
                  <c:v>8.7199999999999989</c:v>
                </c:pt>
                <c:pt idx="37">
                  <c:v>8.74</c:v>
                </c:pt>
                <c:pt idx="38">
                  <c:v>8.76</c:v>
                </c:pt>
                <c:pt idx="39">
                  <c:v>8.7800000000000011</c:v>
                </c:pt>
                <c:pt idx="40">
                  <c:v>8.8000000000000007</c:v>
                </c:pt>
                <c:pt idx="41">
                  <c:v>8.82</c:v>
                </c:pt>
                <c:pt idx="42">
                  <c:v>8.84</c:v>
                </c:pt>
                <c:pt idx="43">
                  <c:v>8.8600000000000048</c:v>
                </c:pt>
                <c:pt idx="44">
                  <c:v>8.8800000000000008</c:v>
                </c:pt>
                <c:pt idx="45">
                  <c:v>8.9</c:v>
                </c:pt>
                <c:pt idx="46">
                  <c:v>8.92</c:v>
                </c:pt>
                <c:pt idx="47">
                  <c:v>8.94</c:v>
                </c:pt>
                <c:pt idx="48">
                  <c:v>8.9600000000000026</c:v>
                </c:pt>
                <c:pt idx="49">
                  <c:v>8.98</c:v>
                </c:pt>
                <c:pt idx="50">
                  <c:v>9</c:v>
                </c:pt>
                <c:pt idx="51">
                  <c:v>9.02</c:v>
                </c:pt>
                <c:pt idx="52">
                  <c:v>9.0400000000000009</c:v>
                </c:pt>
                <c:pt idx="53">
                  <c:v>9.06</c:v>
                </c:pt>
                <c:pt idx="54">
                  <c:v>9.08</c:v>
                </c:pt>
                <c:pt idx="55">
                  <c:v>9.1</c:v>
                </c:pt>
                <c:pt idx="56">
                  <c:v>9.120000000000001</c:v>
                </c:pt>
                <c:pt idx="57">
                  <c:v>9.14</c:v>
                </c:pt>
                <c:pt idx="58">
                  <c:v>9.16</c:v>
                </c:pt>
                <c:pt idx="59">
                  <c:v>9.18</c:v>
                </c:pt>
                <c:pt idx="60">
                  <c:v>9.2000000000000011</c:v>
                </c:pt>
                <c:pt idx="61">
                  <c:v>9.2199999999999989</c:v>
                </c:pt>
                <c:pt idx="62">
                  <c:v>9.24</c:v>
                </c:pt>
                <c:pt idx="63">
                  <c:v>9.26</c:v>
                </c:pt>
                <c:pt idx="64">
                  <c:v>9.2800000000000011</c:v>
                </c:pt>
                <c:pt idx="65">
                  <c:v>9.3000000000000007</c:v>
                </c:pt>
                <c:pt idx="66">
                  <c:v>9.32</c:v>
                </c:pt>
                <c:pt idx="67">
                  <c:v>9.34</c:v>
                </c:pt>
                <c:pt idx="68">
                  <c:v>9.3600000000000048</c:v>
                </c:pt>
                <c:pt idx="69">
                  <c:v>9.3800000000000008</c:v>
                </c:pt>
                <c:pt idx="70">
                  <c:v>9.4</c:v>
                </c:pt>
                <c:pt idx="71">
                  <c:v>9.42</c:v>
                </c:pt>
                <c:pt idx="72">
                  <c:v>9.44</c:v>
                </c:pt>
                <c:pt idx="73">
                  <c:v>9.4600000000000026</c:v>
                </c:pt>
                <c:pt idx="74">
                  <c:v>9.48</c:v>
                </c:pt>
                <c:pt idx="75">
                  <c:v>9.5</c:v>
                </c:pt>
                <c:pt idx="76">
                  <c:v>9.52</c:v>
                </c:pt>
                <c:pt idx="77">
                  <c:v>9.5400000000000009</c:v>
                </c:pt>
                <c:pt idx="78">
                  <c:v>9.56</c:v>
                </c:pt>
                <c:pt idx="79">
                  <c:v>9.58</c:v>
                </c:pt>
                <c:pt idx="80">
                  <c:v>9.6</c:v>
                </c:pt>
                <c:pt idx="81">
                  <c:v>9.620000000000001</c:v>
                </c:pt>
                <c:pt idx="82">
                  <c:v>9.64</c:v>
                </c:pt>
                <c:pt idx="83">
                  <c:v>9.66</c:v>
                </c:pt>
                <c:pt idx="84">
                  <c:v>9.68</c:v>
                </c:pt>
                <c:pt idx="85">
                  <c:v>9.7000000000000011</c:v>
                </c:pt>
                <c:pt idx="86">
                  <c:v>9.7199999999999989</c:v>
                </c:pt>
                <c:pt idx="87">
                  <c:v>9.74</c:v>
                </c:pt>
                <c:pt idx="88">
                  <c:v>9.76</c:v>
                </c:pt>
                <c:pt idx="89">
                  <c:v>9.7800000000000011</c:v>
                </c:pt>
                <c:pt idx="90">
                  <c:v>9.8000000000000007</c:v>
                </c:pt>
                <c:pt idx="91">
                  <c:v>9.82</c:v>
                </c:pt>
                <c:pt idx="92">
                  <c:v>9.84</c:v>
                </c:pt>
                <c:pt idx="93">
                  <c:v>9.8600000000000048</c:v>
                </c:pt>
                <c:pt idx="94">
                  <c:v>9.8800000000000008</c:v>
                </c:pt>
                <c:pt idx="95">
                  <c:v>9.9</c:v>
                </c:pt>
                <c:pt idx="96">
                  <c:v>9.92</c:v>
                </c:pt>
                <c:pt idx="97">
                  <c:v>9.94</c:v>
                </c:pt>
                <c:pt idx="98">
                  <c:v>9.9600000000000026</c:v>
                </c:pt>
                <c:pt idx="99">
                  <c:v>9.98</c:v>
                </c:pt>
                <c:pt idx="100">
                  <c:v>10</c:v>
                </c:pt>
                <c:pt idx="101">
                  <c:v>10.02</c:v>
                </c:pt>
                <c:pt idx="102">
                  <c:v>10.040000000000001</c:v>
                </c:pt>
                <c:pt idx="103">
                  <c:v>10.06</c:v>
                </c:pt>
                <c:pt idx="104">
                  <c:v>10.08</c:v>
                </c:pt>
                <c:pt idx="105">
                  <c:v>10.1</c:v>
                </c:pt>
                <c:pt idx="106">
                  <c:v>10.120000000000001</c:v>
                </c:pt>
                <c:pt idx="107">
                  <c:v>10.14</c:v>
                </c:pt>
                <c:pt idx="108">
                  <c:v>10.16</c:v>
                </c:pt>
                <c:pt idx="109">
                  <c:v>10.18</c:v>
                </c:pt>
                <c:pt idx="110">
                  <c:v>10.200000000000001</c:v>
                </c:pt>
                <c:pt idx="111">
                  <c:v>10.220000000000001</c:v>
                </c:pt>
                <c:pt idx="112">
                  <c:v>10.24</c:v>
                </c:pt>
                <c:pt idx="113">
                  <c:v>10.26</c:v>
                </c:pt>
                <c:pt idx="114">
                  <c:v>10.28</c:v>
                </c:pt>
                <c:pt idx="115">
                  <c:v>10.3</c:v>
                </c:pt>
                <c:pt idx="116">
                  <c:v>10.32</c:v>
                </c:pt>
                <c:pt idx="117">
                  <c:v>10.34</c:v>
                </c:pt>
                <c:pt idx="118">
                  <c:v>10.360000000000024</c:v>
                </c:pt>
                <c:pt idx="119">
                  <c:v>10.38</c:v>
                </c:pt>
                <c:pt idx="120">
                  <c:v>10.4</c:v>
                </c:pt>
                <c:pt idx="121">
                  <c:v>10.42</c:v>
                </c:pt>
                <c:pt idx="122">
                  <c:v>10.44</c:v>
                </c:pt>
                <c:pt idx="123">
                  <c:v>10.46</c:v>
                </c:pt>
                <c:pt idx="124">
                  <c:v>10.48</c:v>
                </c:pt>
                <c:pt idx="125">
                  <c:v>10.5</c:v>
                </c:pt>
                <c:pt idx="126">
                  <c:v>10.52</c:v>
                </c:pt>
                <c:pt idx="127">
                  <c:v>10.54</c:v>
                </c:pt>
                <c:pt idx="128">
                  <c:v>10.56</c:v>
                </c:pt>
                <c:pt idx="129">
                  <c:v>10.58</c:v>
                </c:pt>
                <c:pt idx="130">
                  <c:v>10.6</c:v>
                </c:pt>
                <c:pt idx="131">
                  <c:v>10.62</c:v>
                </c:pt>
                <c:pt idx="132">
                  <c:v>10.64</c:v>
                </c:pt>
                <c:pt idx="133">
                  <c:v>10.66</c:v>
                </c:pt>
                <c:pt idx="134">
                  <c:v>10.68</c:v>
                </c:pt>
                <c:pt idx="135">
                  <c:v>10.7</c:v>
                </c:pt>
                <c:pt idx="136">
                  <c:v>10.72</c:v>
                </c:pt>
                <c:pt idx="137">
                  <c:v>10.74</c:v>
                </c:pt>
                <c:pt idx="138">
                  <c:v>10.76</c:v>
                </c:pt>
                <c:pt idx="139">
                  <c:v>10.78</c:v>
                </c:pt>
                <c:pt idx="140">
                  <c:v>10.8</c:v>
                </c:pt>
                <c:pt idx="141">
                  <c:v>10.82</c:v>
                </c:pt>
                <c:pt idx="142">
                  <c:v>10.84</c:v>
                </c:pt>
                <c:pt idx="143">
                  <c:v>10.860000000000024</c:v>
                </c:pt>
                <c:pt idx="144">
                  <c:v>10.88</c:v>
                </c:pt>
                <c:pt idx="145">
                  <c:v>10.9</c:v>
                </c:pt>
                <c:pt idx="146">
                  <c:v>10.92</c:v>
                </c:pt>
                <c:pt idx="147">
                  <c:v>10.94</c:v>
                </c:pt>
                <c:pt idx="148">
                  <c:v>10.96</c:v>
                </c:pt>
                <c:pt idx="149">
                  <c:v>10.98</c:v>
                </c:pt>
                <c:pt idx="150">
                  <c:v>11</c:v>
                </c:pt>
                <c:pt idx="151">
                  <c:v>11.02</c:v>
                </c:pt>
                <c:pt idx="152">
                  <c:v>11.04</c:v>
                </c:pt>
                <c:pt idx="153">
                  <c:v>11.06</c:v>
                </c:pt>
                <c:pt idx="154">
                  <c:v>11.08</c:v>
                </c:pt>
                <c:pt idx="155">
                  <c:v>11.1</c:v>
                </c:pt>
                <c:pt idx="156">
                  <c:v>11.12</c:v>
                </c:pt>
                <c:pt idx="157">
                  <c:v>11.14</c:v>
                </c:pt>
                <c:pt idx="158">
                  <c:v>11.16</c:v>
                </c:pt>
                <c:pt idx="159">
                  <c:v>11.18</c:v>
                </c:pt>
                <c:pt idx="160">
                  <c:v>11.2</c:v>
                </c:pt>
                <c:pt idx="161">
                  <c:v>11.22</c:v>
                </c:pt>
                <c:pt idx="162">
                  <c:v>11.24</c:v>
                </c:pt>
                <c:pt idx="163">
                  <c:v>11.26</c:v>
                </c:pt>
                <c:pt idx="164">
                  <c:v>11.28</c:v>
                </c:pt>
                <c:pt idx="165">
                  <c:v>11.3</c:v>
                </c:pt>
                <c:pt idx="166">
                  <c:v>11.32</c:v>
                </c:pt>
                <c:pt idx="167">
                  <c:v>11.34</c:v>
                </c:pt>
                <c:pt idx="168">
                  <c:v>11.360000000000024</c:v>
                </c:pt>
                <c:pt idx="169">
                  <c:v>11.38</c:v>
                </c:pt>
                <c:pt idx="170">
                  <c:v>11.4</c:v>
                </c:pt>
                <c:pt idx="171">
                  <c:v>11.42</c:v>
                </c:pt>
                <c:pt idx="172">
                  <c:v>11.44</c:v>
                </c:pt>
                <c:pt idx="173">
                  <c:v>11.46</c:v>
                </c:pt>
                <c:pt idx="174">
                  <c:v>11.48</c:v>
                </c:pt>
                <c:pt idx="175">
                  <c:v>11.5</c:v>
                </c:pt>
                <c:pt idx="176">
                  <c:v>11.52</c:v>
                </c:pt>
                <c:pt idx="177">
                  <c:v>11.54</c:v>
                </c:pt>
                <c:pt idx="178">
                  <c:v>11.56</c:v>
                </c:pt>
                <c:pt idx="179">
                  <c:v>11.58</c:v>
                </c:pt>
                <c:pt idx="180">
                  <c:v>11.6</c:v>
                </c:pt>
                <c:pt idx="181">
                  <c:v>11.62</c:v>
                </c:pt>
                <c:pt idx="182">
                  <c:v>11.64</c:v>
                </c:pt>
                <c:pt idx="183">
                  <c:v>11.66</c:v>
                </c:pt>
                <c:pt idx="184">
                  <c:v>11.68</c:v>
                </c:pt>
                <c:pt idx="185">
                  <c:v>11.7</c:v>
                </c:pt>
                <c:pt idx="186">
                  <c:v>11.72</c:v>
                </c:pt>
                <c:pt idx="187">
                  <c:v>11.74</c:v>
                </c:pt>
                <c:pt idx="188">
                  <c:v>11.76</c:v>
                </c:pt>
                <c:pt idx="189">
                  <c:v>11.78</c:v>
                </c:pt>
                <c:pt idx="190">
                  <c:v>11.8</c:v>
                </c:pt>
                <c:pt idx="191">
                  <c:v>11.82</c:v>
                </c:pt>
                <c:pt idx="192">
                  <c:v>11.84</c:v>
                </c:pt>
                <c:pt idx="193">
                  <c:v>11.860000000000024</c:v>
                </c:pt>
                <c:pt idx="194">
                  <c:v>11.88</c:v>
                </c:pt>
                <c:pt idx="195">
                  <c:v>11.9</c:v>
                </c:pt>
                <c:pt idx="196">
                  <c:v>11.92</c:v>
                </c:pt>
                <c:pt idx="197">
                  <c:v>11.94</c:v>
                </c:pt>
                <c:pt idx="198">
                  <c:v>11.96</c:v>
                </c:pt>
                <c:pt idx="199">
                  <c:v>11.98</c:v>
                </c:pt>
                <c:pt idx="200">
                  <c:v>12</c:v>
                </c:pt>
                <c:pt idx="201">
                  <c:v>12.02</c:v>
                </c:pt>
                <c:pt idx="202">
                  <c:v>12.04</c:v>
                </c:pt>
                <c:pt idx="203">
                  <c:v>12.06</c:v>
                </c:pt>
                <c:pt idx="204">
                  <c:v>12.08</c:v>
                </c:pt>
                <c:pt idx="205">
                  <c:v>12.1</c:v>
                </c:pt>
                <c:pt idx="206">
                  <c:v>12.12</c:v>
                </c:pt>
                <c:pt idx="207">
                  <c:v>12.14</c:v>
                </c:pt>
                <c:pt idx="208">
                  <c:v>12.16</c:v>
                </c:pt>
                <c:pt idx="209">
                  <c:v>12.18</c:v>
                </c:pt>
                <c:pt idx="210">
                  <c:v>12.2</c:v>
                </c:pt>
                <c:pt idx="211">
                  <c:v>12.22</c:v>
                </c:pt>
                <c:pt idx="212">
                  <c:v>12.24</c:v>
                </c:pt>
                <c:pt idx="213">
                  <c:v>12.26</c:v>
                </c:pt>
                <c:pt idx="214">
                  <c:v>12.28</c:v>
                </c:pt>
                <c:pt idx="215">
                  <c:v>12.3</c:v>
                </c:pt>
                <c:pt idx="216">
                  <c:v>12.32</c:v>
                </c:pt>
                <c:pt idx="217">
                  <c:v>12.34</c:v>
                </c:pt>
                <c:pt idx="218">
                  <c:v>12.360000000000024</c:v>
                </c:pt>
                <c:pt idx="219">
                  <c:v>12.38</c:v>
                </c:pt>
                <c:pt idx="220">
                  <c:v>12.4</c:v>
                </c:pt>
                <c:pt idx="221">
                  <c:v>12.42</c:v>
                </c:pt>
                <c:pt idx="222">
                  <c:v>12.44</c:v>
                </c:pt>
                <c:pt idx="223">
                  <c:v>12.46</c:v>
                </c:pt>
                <c:pt idx="224">
                  <c:v>12.48</c:v>
                </c:pt>
                <c:pt idx="225">
                  <c:v>12.5</c:v>
                </c:pt>
                <c:pt idx="226">
                  <c:v>12.52</c:v>
                </c:pt>
                <c:pt idx="227">
                  <c:v>12.54</c:v>
                </c:pt>
                <c:pt idx="228">
                  <c:v>12.56</c:v>
                </c:pt>
                <c:pt idx="229">
                  <c:v>12.58</c:v>
                </c:pt>
                <c:pt idx="230">
                  <c:v>12.6</c:v>
                </c:pt>
                <c:pt idx="231">
                  <c:v>12.62</c:v>
                </c:pt>
                <c:pt idx="232">
                  <c:v>12.64</c:v>
                </c:pt>
                <c:pt idx="233">
                  <c:v>12.66</c:v>
                </c:pt>
                <c:pt idx="234">
                  <c:v>12.68</c:v>
                </c:pt>
                <c:pt idx="235">
                  <c:v>12.7</c:v>
                </c:pt>
                <c:pt idx="236">
                  <c:v>12.72</c:v>
                </c:pt>
                <c:pt idx="237">
                  <c:v>12.74</c:v>
                </c:pt>
                <c:pt idx="238">
                  <c:v>12.76</c:v>
                </c:pt>
                <c:pt idx="239">
                  <c:v>12.78</c:v>
                </c:pt>
                <c:pt idx="240">
                  <c:v>12.8</c:v>
                </c:pt>
                <c:pt idx="241">
                  <c:v>12.82</c:v>
                </c:pt>
                <c:pt idx="242">
                  <c:v>12.84</c:v>
                </c:pt>
                <c:pt idx="243">
                  <c:v>12.860000000000024</c:v>
                </c:pt>
                <c:pt idx="244">
                  <c:v>12.88</c:v>
                </c:pt>
                <c:pt idx="245">
                  <c:v>12.9</c:v>
                </c:pt>
                <c:pt idx="246">
                  <c:v>12.92</c:v>
                </c:pt>
                <c:pt idx="247">
                  <c:v>12.94</c:v>
                </c:pt>
                <c:pt idx="248">
                  <c:v>12.96</c:v>
                </c:pt>
                <c:pt idx="249">
                  <c:v>12.98</c:v>
                </c:pt>
                <c:pt idx="250">
                  <c:v>13</c:v>
                </c:pt>
                <c:pt idx="251">
                  <c:v>13.02</c:v>
                </c:pt>
                <c:pt idx="252">
                  <c:v>13.04</c:v>
                </c:pt>
                <c:pt idx="253">
                  <c:v>13.06</c:v>
                </c:pt>
                <c:pt idx="254">
                  <c:v>13.08</c:v>
                </c:pt>
                <c:pt idx="255">
                  <c:v>13.1</c:v>
                </c:pt>
                <c:pt idx="256">
                  <c:v>13.12</c:v>
                </c:pt>
                <c:pt idx="257">
                  <c:v>13.14</c:v>
                </c:pt>
                <c:pt idx="258">
                  <c:v>13.16</c:v>
                </c:pt>
                <c:pt idx="259">
                  <c:v>13.18</c:v>
                </c:pt>
                <c:pt idx="260">
                  <c:v>13.2</c:v>
                </c:pt>
                <c:pt idx="261">
                  <c:v>13.22</c:v>
                </c:pt>
                <c:pt idx="262">
                  <c:v>13.24</c:v>
                </c:pt>
                <c:pt idx="263">
                  <c:v>13.26</c:v>
                </c:pt>
                <c:pt idx="264">
                  <c:v>13.28</c:v>
                </c:pt>
                <c:pt idx="265">
                  <c:v>13.3</c:v>
                </c:pt>
                <c:pt idx="266">
                  <c:v>13.32</c:v>
                </c:pt>
                <c:pt idx="267">
                  <c:v>13.34</c:v>
                </c:pt>
                <c:pt idx="268">
                  <c:v>13.360000000000024</c:v>
                </c:pt>
                <c:pt idx="269">
                  <c:v>13.38</c:v>
                </c:pt>
                <c:pt idx="270">
                  <c:v>13.4</c:v>
                </c:pt>
                <c:pt idx="271">
                  <c:v>13.42</c:v>
                </c:pt>
                <c:pt idx="272">
                  <c:v>13.44</c:v>
                </c:pt>
                <c:pt idx="273">
                  <c:v>13.46</c:v>
                </c:pt>
                <c:pt idx="274">
                  <c:v>13.48</c:v>
                </c:pt>
                <c:pt idx="275">
                  <c:v>13.5</c:v>
                </c:pt>
                <c:pt idx="276">
                  <c:v>13.52</c:v>
                </c:pt>
                <c:pt idx="277">
                  <c:v>13.54</c:v>
                </c:pt>
                <c:pt idx="278">
                  <c:v>13.56</c:v>
                </c:pt>
                <c:pt idx="279">
                  <c:v>13.58</c:v>
                </c:pt>
                <c:pt idx="280">
                  <c:v>13.6</c:v>
                </c:pt>
                <c:pt idx="281">
                  <c:v>13.62</c:v>
                </c:pt>
                <c:pt idx="282">
                  <c:v>13.64</c:v>
                </c:pt>
                <c:pt idx="283">
                  <c:v>13.66</c:v>
                </c:pt>
                <c:pt idx="284">
                  <c:v>13.68</c:v>
                </c:pt>
                <c:pt idx="285">
                  <c:v>13.7</c:v>
                </c:pt>
                <c:pt idx="286">
                  <c:v>13.72</c:v>
                </c:pt>
                <c:pt idx="287">
                  <c:v>13.74</c:v>
                </c:pt>
                <c:pt idx="288">
                  <c:v>13.76</c:v>
                </c:pt>
                <c:pt idx="289">
                  <c:v>13.78</c:v>
                </c:pt>
                <c:pt idx="290">
                  <c:v>13.8</c:v>
                </c:pt>
                <c:pt idx="291">
                  <c:v>13.82</c:v>
                </c:pt>
                <c:pt idx="292">
                  <c:v>13.84</c:v>
                </c:pt>
                <c:pt idx="293">
                  <c:v>13.860000000000024</c:v>
                </c:pt>
                <c:pt idx="294">
                  <c:v>13.88</c:v>
                </c:pt>
                <c:pt idx="295">
                  <c:v>13.9</c:v>
                </c:pt>
                <c:pt idx="296">
                  <c:v>13.92</c:v>
                </c:pt>
                <c:pt idx="297">
                  <c:v>13.94</c:v>
                </c:pt>
                <c:pt idx="298">
                  <c:v>13.96</c:v>
                </c:pt>
                <c:pt idx="299">
                  <c:v>13.98</c:v>
                </c:pt>
                <c:pt idx="300">
                  <c:v>14</c:v>
                </c:pt>
                <c:pt idx="301">
                  <c:v>14.02</c:v>
                </c:pt>
                <c:pt idx="302">
                  <c:v>14.04</c:v>
                </c:pt>
                <c:pt idx="303">
                  <c:v>14.06</c:v>
                </c:pt>
                <c:pt idx="304">
                  <c:v>14.08</c:v>
                </c:pt>
                <c:pt idx="305">
                  <c:v>14.1</c:v>
                </c:pt>
                <c:pt idx="306">
                  <c:v>14.12</c:v>
                </c:pt>
                <c:pt idx="307">
                  <c:v>14.14</c:v>
                </c:pt>
                <c:pt idx="308">
                  <c:v>14.16</c:v>
                </c:pt>
                <c:pt idx="309">
                  <c:v>14.18</c:v>
                </c:pt>
                <c:pt idx="310">
                  <c:v>14.2</c:v>
                </c:pt>
                <c:pt idx="311">
                  <c:v>14.22</c:v>
                </c:pt>
                <c:pt idx="312">
                  <c:v>14.24</c:v>
                </c:pt>
                <c:pt idx="313">
                  <c:v>14.26</c:v>
                </c:pt>
                <c:pt idx="314">
                  <c:v>14.28</c:v>
                </c:pt>
                <c:pt idx="315">
                  <c:v>14.3</c:v>
                </c:pt>
                <c:pt idx="316">
                  <c:v>14.32</c:v>
                </c:pt>
                <c:pt idx="317">
                  <c:v>14.34</c:v>
                </c:pt>
                <c:pt idx="318">
                  <c:v>14.360000000000024</c:v>
                </c:pt>
                <c:pt idx="319">
                  <c:v>14.38</c:v>
                </c:pt>
                <c:pt idx="320">
                  <c:v>14.4</c:v>
                </c:pt>
                <c:pt idx="321">
                  <c:v>14.42</c:v>
                </c:pt>
                <c:pt idx="322">
                  <c:v>14.44</c:v>
                </c:pt>
                <c:pt idx="323">
                  <c:v>14.46</c:v>
                </c:pt>
                <c:pt idx="324">
                  <c:v>14.48</c:v>
                </c:pt>
                <c:pt idx="325">
                  <c:v>14.5</c:v>
                </c:pt>
                <c:pt idx="326">
                  <c:v>14.52</c:v>
                </c:pt>
                <c:pt idx="327">
                  <c:v>14.54</c:v>
                </c:pt>
                <c:pt idx="328">
                  <c:v>14.56</c:v>
                </c:pt>
                <c:pt idx="329">
                  <c:v>14.58</c:v>
                </c:pt>
                <c:pt idx="330">
                  <c:v>14.6</c:v>
                </c:pt>
                <c:pt idx="331">
                  <c:v>14.62</c:v>
                </c:pt>
                <c:pt idx="332">
                  <c:v>14.64</c:v>
                </c:pt>
                <c:pt idx="333">
                  <c:v>14.66</c:v>
                </c:pt>
                <c:pt idx="334">
                  <c:v>14.68</c:v>
                </c:pt>
                <c:pt idx="335">
                  <c:v>14.7</c:v>
                </c:pt>
                <c:pt idx="336">
                  <c:v>14.72</c:v>
                </c:pt>
                <c:pt idx="337">
                  <c:v>14.74</c:v>
                </c:pt>
                <c:pt idx="338">
                  <c:v>14.76</c:v>
                </c:pt>
                <c:pt idx="339">
                  <c:v>14.78</c:v>
                </c:pt>
                <c:pt idx="340">
                  <c:v>14.8</c:v>
                </c:pt>
                <c:pt idx="341">
                  <c:v>14.82</c:v>
                </c:pt>
                <c:pt idx="342">
                  <c:v>14.84</c:v>
                </c:pt>
                <c:pt idx="343">
                  <c:v>14.860000000000024</c:v>
                </c:pt>
                <c:pt idx="344">
                  <c:v>14.88</c:v>
                </c:pt>
                <c:pt idx="345">
                  <c:v>14.9</c:v>
                </c:pt>
                <c:pt idx="346">
                  <c:v>14.92</c:v>
                </c:pt>
                <c:pt idx="347">
                  <c:v>14.94</c:v>
                </c:pt>
                <c:pt idx="348">
                  <c:v>14.96</c:v>
                </c:pt>
                <c:pt idx="349">
                  <c:v>14.98</c:v>
                </c:pt>
                <c:pt idx="350">
                  <c:v>15</c:v>
                </c:pt>
                <c:pt idx="351">
                  <c:v>15.02</c:v>
                </c:pt>
                <c:pt idx="352">
                  <c:v>15.04</c:v>
                </c:pt>
                <c:pt idx="353">
                  <c:v>15.06</c:v>
                </c:pt>
                <c:pt idx="354">
                  <c:v>15.08</c:v>
                </c:pt>
                <c:pt idx="355">
                  <c:v>15.1</c:v>
                </c:pt>
                <c:pt idx="356">
                  <c:v>15.12</c:v>
                </c:pt>
                <c:pt idx="357">
                  <c:v>15.14</c:v>
                </c:pt>
                <c:pt idx="358">
                  <c:v>15.16</c:v>
                </c:pt>
                <c:pt idx="359">
                  <c:v>15.18</c:v>
                </c:pt>
                <c:pt idx="360">
                  <c:v>15.2</c:v>
                </c:pt>
                <c:pt idx="361">
                  <c:v>15.22</c:v>
                </c:pt>
                <c:pt idx="362">
                  <c:v>15.24</c:v>
                </c:pt>
                <c:pt idx="363">
                  <c:v>15.26</c:v>
                </c:pt>
                <c:pt idx="364">
                  <c:v>15.28</c:v>
                </c:pt>
                <c:pt idx="365">
                  <c:v>15.3</c:v>
                </c:pt>
                <c:pt idx="366">
                  <c:v>15.32</c:v>
                </c:pt>
                <c:pt idx="367">
                  <c:v>15.34</c:v>
                </c:pt>
                <c:pt idx="368">
                  <c:v>15.360000000000024</c:v>
                </c:pt>
                <c:pt idx="369">
                  <c:v>15.38</c:v>
                </c:pt>
                <c:pt idx="370">
                  <c:v>15.4</c:v>
                </c:pt>
                <c:pt idx="371">
                  <c:v>15.42</c:v>
                </c:pt>
                <c:pt idx="372">
                  <c:v>15.44</c:v>
                </c:pt>
                <c:pt idx="373">
                  <c:v>15.46</c:v>
                </c:pt>
                <c:pt idx="374">
                  <c:v>15.48</c:v>
                </c:pt>
                <c:pt idx="375">
                  <c:v>15.5</c:v>
                </c:pt>
                <c:pt idx="376">
                  <c:v>15.52</c:v>
                </c:pt>
                <c:pt idx="377">
                  <c:v>15.54</c:v>
                </c:pt>
                <c:pt idx="378">
                  <c:v>15.56</c:v>
                </c:pt>
                <c:pt idx="379">
                  <c:v>15.58</c:v>
                </c:pt>
                <c:pt idx="380">
                  <c:v>15.6</c:v>
                </c:pt>
                <c:pt idx="381">
                  <c:v>15.62</c:v>
                </c:pt>
                <c:pt idx="382">
                  <c:v>15.64</c:v>
                </c:pt>
                <c:pt idx="383">
                  <c:v>15.66</c:v>
                </c:pt>
                <c:pt idx="384">
                  <c:v>15.68</c:v>
                </c:pt>
                <c:pt idx="385">
                  <c:v>15.7</c:v>
                </c:pt>
                <c:pt idx="386">
                  <c:v>15.72</c:v>
                </c:pt>
                <c:pt idx="387">
                  <c:v>15.74</c:v>
                </c:pt>
                <c:pt idx="388">
                  <c:v>15.76</c:v>
                </c:pt>
                <c:pt idx="389">
                  <c:v>15.78</c:v>
                </c:pt>
                <c:pt idx="390">
                  <c:v>15.8</c:v>
                </c:pt>
                <c:pt idx="391">
                  <c:v>15.82</c:v>
                </c:pt>
                <c:pt idx="392">
                  <c:v>15.84</c:v>
                </c:pt>
                <c:pt idx="393">
                  <c:v>15.860000000000024</c:v>
                </c:pt>
                <c:pt idx="394">
                  <c:v>15.88</c:v>
                </c:pt>
                <c:pt idx="395">
                  <c:v>15.9</c:v>
                </c:pt>
                <c:pt idx="396">
                  <c:v>15.92</c:v>
                </c:pt>
                <c:pt idx="397">
                  <c:v>15.94</c:v>
                </c:pt>
                <c:pt idx="398">
                  <c:v>15.96</c:v>
                </c:pt>
                <c:pt idx="399">
                  <c:v>15.98</c:v>
                </c:pt>
                <c:pt idx="400">
                  <c:v>16</c:v>
                </c:pt>
                <c:pt idx="401">
                  <c:v>16.02</c:v>
                </c:pt>
                <c:pt idx="402">
                  <c:v>16.04</c:v>
                </c:pt>
                <c:pt idx="403">
                  <c:v>16.059999999999999</c:v>
                </c:pt>
                <c:pt idx="404">
                  <c:v>16.079999999999988</c:v>
                </c:pt>
                <c:pt idx="405">
                  <c:v>16.100000000000001</c:v>
                </c:pt>
                <c:pt idx="406">
                  <c:v>16.12</c:v>
                </c:pt>
                <c:pt idx="407">
                  <c:v>16.14</c:v>
                </c:pt>
                <c:pt idx="408">
                  <c:v>16.16</c:v>
                </c:pt>
                <c:pt idx="409">
                  <c:v>16.18</c:v>
                </c:pt>
                <c:pt idx="410">
                  <c:v>16.2</c:v>
                </c:pt>
                <c:pt idx="411">
                  <c:v>16.22</c:v>
                </c:pt>
                <c:pt idx="412">
                  <c:v>16.239999999999988</c:v>
                </c:pt>
                <c:pt idx="413">
                  <c:v>16.260000000000002</c:v>
                </c:pt>
                <c:pt idx="414">
                  <c:v>16.279999999999987</c:v>
                </c:pt>
                <c:pt idx="415">
                  <c:v>16.3</c:v>
                </c:pt>
                <c:pt idx="416">
                  <c:v>16.32</c:v>
                </c:pt>
                <c:pt idx="417">
                  <c:v>16.34</c:v>
                </c:pt>
                <c:pt idx="418">
                  <c:v>16.36</c:v>
                </c:pt>
                <c:pt idx="419">
                  <c:v>16.38</c:v>
                </c:pt>
                <c:pt idx="420">
                  <c:v>16.399999999999999</c:v>
                </c:pt>
                <c:pt idx="421">
                  <c:v>16.420000000000002</c:v>
                </c:pt>
                <c:pt idx="422">
                  <c:v>16.439999999999987</c:v>
                </c:pt>
                <c:pt idx="423">
                  <c:v>16.459999999999987</c:v>
                </c:pt>
                <c:pt idx="424">
                  <c:v>16.479999999999986</c:v>
                </c:pt>
                <c:pt idx="425">
                  <c:v>16.5</c:v>
                </c:pt>
                <c:pt idx="426">
                  <c:v>16.52</c:v>
                </c:pt>
                <c:pt idx="427">
                  <c:v>16.54</c:v>
                </c:pt>
                <c:pt idx="428">
                  <c:v>16.559999999999999</c:v>
                </c:pt>
                <c:pt idx="429">
                  <c:v>16.579999999999988</c:v>
                </c:pt>
                <c:pt idx="430">
                  <c:v>16.600000000000001</c:v>
                </c:pt>
                <c:pt idx="431">
                  <c:v>16.62</c:v>
                </c:pt>
                <c:pt idx="432">
                  <c:v>16.64</c:v>
                </c:pt>
                <c:pt idx="433">
                  <c:v>16.66</c:v>
                </c:pt>
                <c:pt idx="434">
                  <c:v>16.68</c:v>
                </c:pt>
                <c:pt idx="435">
                  <c:v>16.7</c:v>
                </c:pt>
                <c:pt idx="436">
                  <c:v>16.72</c:v>
                </c:pt>
                <c:pt idx="437">
                  <c:v>16.739999999999988</c:v>
                </c:pt>
                <c:pt idx="438">
                  <c:v>16.760000000000002</c:v>
                </c:pt>
                <c:pt idx="439">
                  <c:v>16.779999999999987</c:v>
                </c:pt>
                <c:pt idx="440">
                  <c:v>16.8</c:v>
                </c:pt>
                <c:pt idx="441">
                  <c:v>16.82</c:v>
                </c:pt>
                <c:pt idx="442">
                  <c:v>16.84</c:v>
                </c:pt>
                <c:pt idx="443">
                  <c:v>16.86</c:v>
                </c:pt>
                <c:pt idx="444">
                  <c:v>16.88</c:v>
                </c:pt>
                <c:pt idx="445">
                  <c:v>16.899999999999999</c:v>
                </c:pt>
                <c:pt idx="446">
                  <c:v>16.920000000000002</c:v>
                </c:pt>
                <c:pt idx="447">
                  <c:v>16.939999999999987</c:v>
                </c:pt>
                <c:pt idx="448">
                  <c:v>16.959999999999987</c:v>
                </c:pt>
                <c:pt idx="449">
                  <c:v>16.979999999999986</c:v>
                </c:pt>
                <c:pt idx="450">
                  <c:v>17</c:v>
                </c:pt>
                <c:pt idx="451">
                  <c:v>17.02</c:v>
                </c:pt>
                <c:pt idx="452">
                  <c:v>17.04</c:v>
                </c:pt>
                <c:pt idx="453">
                  <c:v>17.059999999999999</c:v>
                </c:pt>
                <c:pt idx="454">
                  <c:v>17.079999999999988</c:v>
                </c:pt>
                <c:pt idx="455">
                  <c:v>17.100000000000001</c:v>
                </c:pt>
                <c:pt idx="456">
                  <c:v>17.12</c:v>
                </c:pt>
                <c:pt idx="457">
                  <c:v>17.14</c:v>
                </c:pt>
                <c:pt idx="458">
                  <c:v>17.16</c:v>
                </c:pt>
                <c:pt idx="459">
                  <c:v>17.18</c:v>
                </c:pt>
                <c:pt idx="460">
                  <c:v>17.2</c:v>
                </c:pt>
                <c:pt idx="461">
                  <c:v>17.22</c:v>
                </c:pt>
                <c:pt idx="462">
                  <c:v>17.239999999999988</c:v>
                </c:pt>
                <c:pt idx="463">
                  <c:v>17.260000000000002</c:v>
                </c:pt>
                <c:pt idx="464">
                  <c:v>17.279999999999987</c:v>
                </c:pt>
                <c:pt idx="465">
                  <c:v>17.3</c:v>
                </c:pt>
                <c:pt idx="466">
                  <c:v>17.32</c:v>
                </c:pt>
                <c:pt idx="467">
                  <c:v>17.34</c:v>
                </c:pt>
                <c:pt idx="468">
                  <c:v>17.36</c:v>
                </c:pt>
                <c:pt idx="469">
                  <c:v>17.38</c:v>
                </c:pt>
                <c:pt idx="470">
                  <c:v>17.399999999999999</c:v>
                </c:pt>
                <c:pt idx="471">
                  <c:v>17.420000000000002</c:v>
                </c:pt>
                <c:pt idx="472">
                  <c:v>17.439999999999987</c:v>
                </c:pt>
                <c:pt idx="473">
                  <c:v>17.459999999999987</c:v>
                </c:pt>
                <c:pt idx="474">
                  <c:v>17.479999999999986</c:v>
                </c:pt>
                <c:pt idx="475">
                  <c:v>17.5</c:v>
                </c:pt>
                <c:pt idx="476">
                  <c:v>17.52</c:v>
                </c:pt>
                <c:pt idx="477">
                  <c:v>17.54</c:v>
                </c:pt>
                <c:pt idx="478">
                  <c:v>17.559999999999999</c:v>
                </c:pt>
                <c:pt idx="479">
                  <c:v>17.579999999999988</c:v>
                </c:pt>
                <c:pt idx="480">
                  <c:v>17.600000000000001</c:v>
                </c:pt>
                <c:pt idx="481">
                  <c:v>17.62</c:v>
                </c:pt>
                <c:pt idx="482">
                  <c:v>17.64</c:v>
                </c:pt>
                <c:pt idx="483">
                  <c:v>17.66</c:v>
                </c:pt>
                <c:pt idx="484">
                  <c:v>17.68</c:v>
                </c:pt>
                <c:pt idx="485">
                  <c:v>17.7</c:v>
                </c:pt>
                <c:pt idx="486">
                  <c:v>17.72</c:v>
                </c:pt>
                <c:pt idx="487">
                  <c:v>17.739999999999988</c:v>
                </c:pt>
                <c:pt idx="488">
                  <c:v>17.760000000000002</c:v>
                </c:pt>
                <c:pt idx="489">
                  <c:v>17.779999999999987</c:v>
                </c:pt>
                <c:pt idx="490">
                  <c:v>17.8</c:v>
                </c:pt>
                <c:pt idx="491">
                  <c:v>17.82</c:v>
                </c:pt>
                <c:pt idx="492">
                  <c:v>17.84</c:v>
                </c:pt>
                <c:pt idx="493">
                  <c:v>17.86</c:v>
                </c:pt>
                <c:pt idx="494">
                  <c:v>17.88</c:v>
                </c:pt>
                <c:pt idx="495">
                  <c:v>17.899999999999999</c:v>
                </c:pt>
                <c:pt idx="496">
                  <c:v>17.920000000000002</c:v>
                </c:pt>
                <c:pt idx="497">
                  <c:v>17.939999999999987</c:v>
                </c:pt>
                <c:pt idx="498">
                  <c:v>17.959999999999987</c:v>
                </c:pt>
                <c:pt idx="499">
                  <c:v>17.979999999999986</c:v>
                </c:pt>
                <c:pt idx="500">
                  <c:v>18</c:v>
                </c:pt>
                <c:pt idx="501">
                  <c:v>18.02</c:v>
                </c:pt>
                <c:pt idx="502">
                  <c:v>18.04</c:v>
                </c:pt>
                <c:pt idx="503">
                  <c:v>18.059999999999999</c:v>
                </c:pt>
                <c:pt idx="504">
                  <c:v>18.079999999999988</c:v>
                </c:pt>
                <c:pt idx="505">
                  <c:v>18.100000000000001</c:v>
                </c:pt>
                <c:pt idx="506">
                  <c:v>18.12</c:v>
                </c:pt>
                <c:pt idx="507">
                  <c:v>18.14</c:v>
                </c:pt>
                <c:pt idx="508">
                  <c:v>18.16</c:v>
                </c:pt>
                <c:pt idx="509">
                  <c:v>18.18</c:v>
                </c:pt>
                <c:pt idx="510">
                  <c:v>18.2</c:v>
                </c:pt>
                <c:pt idx="511">
                  <c:v>18.22</c:v>
                </c:pt>
                <c:pt idx="512">
                  <c:v>18.239999999999988</c:v>
                </c:pt>
                <c:pt idx="513">
                  <c:v>18.260000000000002</c:v>
                </c:pt>
                <c:pt idx="514">
                  <c:v>18.279999999999987</c:v>
                </c:pt>
                <c:pt idx="515">
                  <c:v>18.3</c:v>
                </c:pt>
                <c:pt idx="516">
                  <c:v>18.32</c:v>
                </c:pt>
                <c:pt idx="517">
                  <c:v>18.34</c:v>
                </c:pt>
                <c:pt idx="518">
                  <c:v>18.36</c:v>
                </c:pt>
                <c:pt idx="519">
                  <c:v>18.38</c:v>
                </c:pt>
                <c:pt idx="520">
                  <c:v>18.399999999999999</c:v>
                </c:pt>
                <c:pt idx="521">
                  <c:v>18.420000000000002</c:v>
                </c:pt>
                <c:pt idx="522">
                  <c:v>18.439999999999987</c:v>
                </c:pt>
                <c:pt idx="523">
                  <c:v>18.459999999999987</c:v>
                </c:pt>
                <c:pt idx="524">
                  <c:v>18.479999999999986</c:v>
                </c:pt>
                <c:pt idx="525">
                  <c:v>18.5</c:v>
                </c:pt>
                <c:pt idx="526">
                  <c:v>18.52</c:v>
                </c:pt>
                <c:pt idx="527">
                  <c:v>18.54</c:v>
                </c:pt>
                <c:pt idx="528">
                  <c:v>18.559999999999999</c:v>
                </c:pt>
                <c:pt idx="529">
                  <c:v>18.579999999999988</c:v>
                </c:pt>
                <c:pt idx="530">
                  <c:v>18.600000000000001</c:v>
                </c:pt>
                <c:pt idx="531">
                  <c:v>18.62</c:v>
                </c:pt>
                <c:pt idx="532">
                  <c:v>18.64</c:v>
                </c:pt>
                <c:pt idx="533">
                  <c:v>18.66</c:v>
                </c:pt>
                <c:pt idx="534">
                  <c:v>18.68</c:v>
                </c:pt>
                <c:pt idx="535">
                  <c:v>18.7</c:v>
                </c:pt>
                <c:pt idx="536">
                  <c:v>18.72</c:v>
                </c:pt>
                <c:pt idx="537">
                  <c:v>18.739999999999988</c:v>
                </c:pt>
                <c:pt idx="538">
                  <c:v>18.760000000000002</c:v>
                </c:pt>
                <c:pt idx="539">
                  <c:v>18.779999999999987</c:v>
                </c:pt>
                <c:pt idx="540">
                  <c:v>18.8</c:v>
                </c:pt>
                <c:pt idx="541">
                  <c:v>18.82</c:v>
                </c:pt>
                <c:pt idx="542">
                  <c:v>18.84</c:v>
                </c:pt>
                <c:pt idx="543">
                  <c:v>18.86</c:v>
                </c:pt>
                <c:pt idx="544">
                  <c:v>18.88</c:v>
                </c:pt>
                <c:pt idx="545">
                  <c:v>18.899999999999999</c:v>
                </c:pt>
                <c:pt idx="546">
                  <c:v>18.920000000000002</c:v>
                </c:pt>
                <c:pt idx="547">
                  <c:v>18.939999999999987</c:v>
                </c:pt>
                <c:pt idx="548">
                  <c:v>18.959999999999987</c:v>
                </c:pt>
                <c:pt idx="549">
                  <c:v>18.979999999999986</c:v>
                </c:pt>
                <c:pt idx="550">
                  <c:v>19</c:v>
                </c:pt>
                <c:pt idx="551">
                  <c:v>19.02</c:v>
                </c:pt>
                <c:pt idx="552">
                  <c:v>19.04</c:v>
                </c:pt>
                <c:pt idx="553">
                  <c:v>19.059999999999999</c:v>
                </c:pt>
                <c:pt idx="554">
                  <c:v>19.079999999999988</c:v>
                </c:pt>
                <c:pt idx="555">
                  <c:v>19.100000000000001</c:v>
                </c:pt>
                <c:pt idx="556">
                  <c:v>19.12</c:v>
                </c:pt>
                <c:pt idx="557">
                  <c:v>19.14</c:v>
                </c:pt>
                <c:pt idx="558">
                  <c:v>19.16</c:v>
                </c:pt>
                <c:pt idx="559">
                  <c:v>19.18</c:v>
                </c:pt>
                <c:pt idx="560">
                  <c:v>19.2</c:v>
                </c:pt>
                <c:pt idx="561">
                  <c:v>19.22</c:v>
                </c:pt>
                <c:pt idx="562">
                  <c:v>19.239999999999988</c:v>
                </c:pt>
                <c:pt idx="563">
                  <c:v>19.260000000000002</c:v>
                </c:pt>
                <c:pt idx="564">
                  <c:v>19.279999999999987</c:v>
                </c:pt>
                <c:pt idx="565">
                  <c:v>19.3</c:v>
                </c:pt>
                <c:pt idx="566">
                  <c:v>19.32</c:v>
                </c:pt>
                <c:pt idx="567">
                  <c:v>19.34</c:v>
                </c:pt>
                <c:pt idx="568">
                  <c:v>19.36</c:v>
                </c:pt>
                <c:pt idx="569">
                  <c:v>19.38</c:v>
                </c:pt>
                <c:pt idx="570">
                  <c:v>19.399999999999999</c:v>
                </c:pt>
                <c:pt idx="571">
                  <c:v>19.420000000000002</c:v>
                </c:pt>
                <c:pt idx="572">
                  <c:v>19.439999999999987</c:v>
                </c:pt>
                <c:pt idx="573">
                  <c:v>19.459999999999987</c:v>
                </c:pt>
                <c:pt idx="574">
                  <c:v>19.479999999999986</c:v>
                </c:pt>
                <c:pt idx="575">
                  <c:v>19.5</c:v>
                </c:pt>
                <c:pt idx="576">
                  <c:v>19.52</c:v>
                </c:pt>
                <c:pt idx="577">
                  <c:v>19.54</c:v>
                </c:pt>
                <c:pt idx="578">
                  <c:v>19.559999999999999</c:v>
                </c:pt>
                <c:pt idx="579">
                  <c:v>19.579999999999988</c:v>
                </c:pt>
                <c:pt idx="580">
                  <c:v>19.600000000000001</c:v>
                </c:pt>
                <c:pt idx="581">
                  <c:v>19.62</c:v>
                </c:pt>
                <c:pt idx="582">
                  <c:v>19.64</c:v>
                </c:pt>
                <c:pt idx="583">
                  <c:v>19.66</c:v>
                </c:pt>
                <c:pt idx="584">
                  <c:v>19.68</c:v>
                </c:pt>
                <c:pt idx="585">
                  <c:v>19.7</c:v>
                </c:pt>
                <c:pt idx="586">
                  <c:v>19.72</c:v>
                </c:pt>
                <c:pt idx="587">
                  <c:v>19.739999999999988</c:v>
                </c:pt>
                <c:pt idx="588">
                  <c:v>19.760000000000002</c:v>
                </c:pt>
                <c:pt idx="589">
                  <c:v>19.779999999999987</c:v>
                </c:pt>
                <c:pt idx="590">
                  <c:v>19.8</c:v>
                </c:pt>
                <c:pt idx="591">
                  <c:v>19.82</c:v>
                </c:pt>
                <c:pt idx="592">
                  <c:v>19.84</c:v>
                </c:pt>
                <c:pt idx="593">
                  <c:v>19.86</c:v>
                </c:pt>
                <c:pt idx="594">
                  <c:v>19.88</c:v>
                </c:pt>
                <c:pt idx="595">
                  <c:v>19.899999999999999</c:v>
                </c:pt>
                <c:pt idx="596">
                  <c:v>19.920000000000002</c:v>
                </c:pt>
                <c:pt idx="597">
                  <c:v>19.939999999999987</c:v>
                </c:pt>
                <c:pt idx="598">
                  <c:v>19.959999999999987</c:v>
                </c:pt>
                <c:pt idx="599">
                  <c:v>19.979999999999986</c:v>
                </c:pt>
                <c:pt idx="600">
                  <c:v>20</c:v>
                </c:pt>
                <c:pt idx="601">
                  <c:v>20.02</c:v>
                </c:pt>
                <c:pt idx="602">
                  <c:v>20.04</c:v>
                </c:pt>
                <c:pt idx="603">
                  <c:v>20.059999999999999</c:v>
                </c:pt>
                <c:pt idx="604">
                  <c:v>20.079999999999988</c:v>
                </c:pt>
                <c:pt idx="605">
                  <c:v>20.100000000000001</c:v>
                </c:pt>
                <c:pt idx="606">
                  <c:v>20.12</c:v>
                </c:pt>
                <c:pt idx="607">
                  <c:v>20.14</c:v>
                </c:pt>
                <c:pt idx="608">
                  <c:v>20.16</c:v>
                </c:pt>
                <c:pt idx="609">
                  <c:v>20.18</c:v>
                </c:pt>
                <c:pt idx="610">
                  <c:v>20.2</c:v>
                </c:pt>
                <c:pt idx="611">
                  <c:v>20.22</c:v>
                </c:pt>
                <c:pt idx="612">
                  <c:v>20.239999999999988</c:v>
                </c:pt>
                <c:pt idx="613">
                  <c:v>20.260000000000002</c:v>
                </c:pt>
                <c:pt idx="614">
                  <c:v>20.279999999999987</c:v>
                </c:pt>
                <c:pt idx="615">
                  <c:v>20.3</c:v>
                </c:pt>
                <c:pt idx="616">
                  <c:v>20.32</c:v>
                </c:pt>
                <c:pt idx="617">
                  <c:v>20.34</c:v>
                </c:pt>
                <c:pt idx="618">
                  <c:v>20.36</c:v>
                </c:pt>
                <c:pt idx="619">
                  <c:v>20.38</c:v>
                </c:pt>
                <c:pt idx="620">
                  <c:v>20.399999999999999</c:v>
                </c:pt>
                <c:pt idx="621">
                  <c:v>20.420000000000002</c:v>
                </c:pt>
                <c:pt idx="622">
                  <c:v>20.439999999999987</c:v>
                </c:pt>
                <c:pt idx="623">
                  <c:v>20.459999999999987</c:v>
                </c:pt>
                <c:pt idx="624">
                  <c:v>20.479999999999986</c:v>
                </c:pt>
                <c:pt idx="625">
                  <c:v>20.5</c:v>
                </c:pt>
                <c:pt idx="626">
                  <c:v>20.52</c:v>
                </c:pt>
                <c:pt idx="627">
                  <c:v>20.54</c:v>
                </c:pt>
                <c:pt idx="628">
                  <c:v>20.56</c:v>
                </c:pt>
                <c:pt idx="629">
                  <c:v>20.58</c:v>
                </c:pt>
                <c:pt idx="630">
                  <c:v>20.6</c:v>
                </c:pt>
                <c:pt idx="631">
                  <c:v>20.62</c:v>
                </c:pt>
                <c:pt idx="632">
                  <c:v>20.64</c:v>
                </c:pt>
                <c:pt idx="633">
                  <c:v>20.66</c:v>
                </c:pt>
                <c:pt idx="634">
                  <c:v>20.68</c:v>
                </c:pt>
                <c:pt idx="635">
                  <c:v>20.7</c:v>
                </c:pt>
                <c:pt idx="636">
                  <c:v>20.72</c:v>
                </c:pt>
                <c:pt idx="637">
                  <c:v>20.74</c:v>
                </c:pt>
                <c:pt idx="638">
                  <c:v>20.759999999999987</c:v>
                </c:pt>
                <c:pt idx="639">
                  <c:v>20.779999999999987</c:v>
                </c:pt>
                <c:pt idx="640">
                  <c:v>20.8</c:v>
                </c:pt>
                <c:pt idx="641">
                  <c:v>20.82</c:v>
                </c:pt>
                <c:pt idx="642">
                  <c:v>20.84</c:v>
                </c:pt>
                <c:pt idx="643">
                  <c:v>20.86</c:v>
                </c:pt>
                <c:pt idx="644">
                  <c:v>20.88</c:v>
                </c:pt>
                <c:pt idx="645">
                  <c:v>20.9</c:v>
                </c:pt>
                <c:pt idx="646">
                  <c:v>20.919999999999987</c:v>
                </c:pt>
                <c:pt idx="647">
                  <c:v>20.939999999999987</c:v>
                </c:pt>
                <c:pt idx="648">
                  <c:v>20.959999999999987</c:v>
                </c:pt>
                <c:pt idx="649">
                  <c:v>20.979999999999986</c:v>
                </c:pt>
                <c:pt idx="650">
                  <c:v>21</c:v>
                </c:pt>
                <c:pt idx="651">
                  <c:v>21.02</c:v>
                </c:pt>
                <c:pt idx="652">
                  <c:v>21.04</c:v>
                </c:pt>
                <c:pt idx="653">
                  <c:v>21.06</c:v>
                </c:pt>
                <c:pt idx="654">
                  <c:v>21.08</c:v>
                </c:pt>
                <c:pt idx="655">
                  <c:v>21.1</c:v>
                </c:pt>
                <c:pt idx="656">
                  <c:v>21.12</c:v>
                </c:pt>
                <c:pt idx="657">
                  <c:v>21.14</c:v>
                </c:pt>
                <c:pt idx="658">
                  <c:v>21.16</c:v>
                </c:pt>
                <c:pt idx="659">
                  <c:v>21.18</c:v>
                </c:pt>
                <c:pt idx="660">
                  <c:v>21.2</c:v>
                </c:pt>
                <c:pt idx="661">
                  <c:v>21.22</c:v>
                </c:pt>
                <c:pt idx="662">
                  <c:v>21.24</c:v>
                </c:pt>
                <c:pt idx="663">
                  <c:v>21.259999999999987</c:v>
                </c:pt>
                <c:pt idx="664">
                  <c:v>21.279999999999987</c:v>
                </c:pt>
                <c:pt idx="665">
                  <c:v>21.3</c:v>
                </c:pt>
                <c:pt idx="666">
                  <c:v>21.32</c:v>
                </c:pt>
                <c:pt idx="667">
                  <c:v>21.34</c:v>
                </c:pt>
                <c:pt idx="668">
                  <c:v>21.36</c:v>
                </c:pt>
                <c:pt idx="669">
                  <c:v>21.38</c:v>
                </c:pt>
                <c:pt idx="670">
                  <c:v>21.4</c:v>
                </c:pt>
                <c:pt idx="671">
                  <c:v>21.419999999999987</c:v>
                </c:pt>
                <c:pt idx="672">
                  <c:v>21.439999999999987</c:v>
                </c:pt>
                <c:pt idx="673">
                  <c:v>21.459999999999987</c:v>
                </c:pt>
                <c:pt idx="674">
                  <c:v>21.479999999999986</c:v>
                </c:pt>
                <c:pt idx="675">
                  <c:v>21.5</c:v>
                </c:pt>
                <c:pt idx="676">
                  <c:v>21.52</c:v>
                </c:pt>
                <c:pt idx="677">
                  <c:v>21.54</c:v>
                </c:pt>
                <c:pt idx="678">
                  <c:v>21.56</c:v>
                </c:pt>
                <c:pt idx="679">
                  <c:v>21.58</c:v>
                </c:pt>
                <c:pt idx="680">
                  <c:v>21.6</c:v>
                </c:pt>
                <c:pt idx="681">
                  <c:v>21.62</c:v>
                </c:pt>
                <c:pt idx="682">
                  <c:v>21.64</c:v>
                </c:pt>
                <c:pt idx="683">
                  <c:v>21.66</c:v>
                </c:pt>
                <c:pt idx="684">
                  <c:v>21.68</c:v>
                </c:pt>
                <c:pt idx="685">
                  <c:v>21.7</c:v>
                </c:pt>
                <c:pt idx="686">
                  <c:v>21.72</c:v>
                </c:pt>
                <c:pt idx="687">
                  <c:v>21.74</c:v>
                </c:pt>
                <c:pt idx="688">
                  <c:v>21.759999999999987</c:v>
                </c:pt>
                <c:pt idx="689">
                  <c:v>21.779999999999987</c:v>
                </c:pt>
                <c:pt idx="690">
                  <c:v>21.8</c:v>
                </c:pt>
                <c:pt idx="691">
                  <c:v>21.82</c:v>
                </c:pt>
                <c:pt idx="692">
                  <c:v>21.84</c:v>
                </c:pt>
                <c:pt idx="693">
                  <c:v>21.86</c:v>
                </c:pt>
                <c:pt idx="694">
                  <c:v>21.88</c:v>
                </c:pt>
                <c:pt idx="695">
                  <c:v>21.9</c:v>
                </c:pt>
                <c:pt idx="696">
                  <c:v>21.919999999999987</c:v>
                </c:pt>
                <c:pt idx="697">
                  <c:v>21.939999999999987</c:v>
                </c:pt>
                <c:pt idx="698">
                  <c:v>21.959999999999987</c:v>
                </c:pt>
                <c:pt idx="699">
                  <c:v>21.979999999999986</c:v>
                </c:pt>
                <c:pt idx="700">
                  <c:v>22</c:v>
                </c:pt>
                <c:pt idx="701">
                  <c:v>22.02</c:v>
                </c:pt>
                <c:pt idx="702">
                  <c:v>22.04</c:v>
                </c:pt>
                <c:pt idx="703">
                  <c:v>22.06</c:v>
                </c:pt>
                <c:pt idx="704">
                  <c:v>22.08</c:v>
                </c:pt>
                <c:pt idx="705">
                  <c:v>22.1</c:v>
                </c:pt>
                <c:pt idx="706">
                  <c:v>22.12</c:v>
                </c:pt>
                <c:pt idx="707">
                  <c:v>22.14</c:v>
                </c:pt>
                <c:pt idx="708">
                  <c:v>22.16</c:v>
                </c:pt>
                <c:pt idx="709">
                  <c:v>22.18</c:v>
                </c:pt>
                <c:pt idx="710">
                  <c:v>22.2</c:v>
                </c:pt>
                <c:pt idx="711">
                  <c:v>22.22</c:v>
                </c:pt>
                <c:pt idx="712">
                  <c:v>22.24</c:v>
                </c:pt>
                <c:pt idx="713">
                  <c:v>22.259999999999987</c:v>
                </c:pt>
                <c:pt idx="714">
                  <c:v>22.279999999999987</c:v>
                </c:pt>
                <c:pt idx="715">
                  <c:v>22.3</c:v>
                </c:pt>
                <c:pt idx="716">
                  <c:v>22.32</c:v>
                </c:pt>
                <c:pt idx="717">
                  <c:v>22.34</c:v>
                </c:pt>
                <c:pt idx="718">
                  <c:v>22.36</c:v>
                </c:pt>
                <c:pt idx="719">
                  <c:v>22.38</c:v>
                </c:pt>
                <c:pt idx="720">
                  <c:v>22.4</c:v>
                </c:pt>
                <c:pt idx="721">
                  <c:v>22.419999999999987</c:v>
                </c:pt>
                <c:pt idx="722">
                  <c:v>22.439999999999987</c:v>
                </c:pt>
                <c:pt idx="723">
                  <c:v>22.459999999999987</c:v>
                </c:pt>
                <c:pt idx="724">
                  <c:v>22.479999999999986</c:v>
                </c:pt>
                <c:pt idx="725">
                  <c:v>22.5</c:v>
                </c:pt>
                <c:pt idx="726">
                  <c:v>22.52</c:v>
                </c:pt>
                <c:pt idx="727">
                  <c:v>22.54</c:v>
                </c:pt>
                <c:pt idx="728">
                  <c:v>22.56</c:v>
                </c:pt>
                <c:pt idx="729">
                  <c:v>22.58</c:v>
                </c:pt>
                <c:pt idx="730">
                  <c:v>22.6</c:v>
                </c:pt>
                <c:pt idx="731">
                  <c:v>22.62</c:v>
                </c:pt>
                <c:pt idx="732">
                  <c:v>22.64</c:v>
                </c:pt>
                <c:pt idx="733">
                  <c:v>22.66</c:v>
                </c:pt>
                <c:pt idx="734">
                  <c:v>22.68</c:v>
                </c:pt>
                <c:pt idx="735">
                  <c:v>22.7</c:v>
                </c:pt>
                <c:pt idx="736">
                  <c:v>22.72</c:v>
                </c:pt>
                <c:pt idx="737">
                  <c:v>22.74</c:v>
                </c:pt>
                <c:pt idx="738">
                  <c:v>22.759999999999987</c:v>
                </c:pt>
                <c:pt idx="739">
                  <c:v>22.779999999999987</c:v>
                </c:pt>
                <c:pt idx="740">
                  <c:v>22.8</c:v>
                </c:pt>
                <c:pt idx="741">
                  <c:v>22.82</c:v>
                </c:pt>
                <c:pt idx="742">
                  <c:v>22.84</c:v>
                </c:pt>
                <c:pt idx="743">
                  <c:v>22.86</c:v>
                </c:pt>
                <c:pt idx="744">
                  <c:v>22.88</c:v>
                </c:pt>
                <c:pt idx="745">
                  <c:v>22.9</c:v>
                </c:pt>
                <c:pt idx="746">
                  <c:v>22.919999999999987</c:v>
                </c:pt>
                <c:pt idx="747">
                  <c:v>22.939999999999987</c:v>
                </c:pt>
                <c:pt idx="748">
                  <c:v>22.959999999999987</c:v>
                </c:pt>
                <c:pt idx="749">
                  <c:v>22.979999999999986</c:v>
                </c:pt>
                <c:pt idx="750">
                  <c:v>23</c:v>
                </c:pt>
                <c:pt idx="751">
                  <c:v>23.02</c:v>
                </c:pt>
                <c:pt idx="752">
                  <c:v>23.04</c:v>
                </c:pt>
                <c:pt idx="753">
                  <c:v>23.06</c:v>
                </c:pt>
                <c:pt idx="754">
                  <c:v>23.08</c:v>
                </c:pt>
                <c:pt idx="755">
                  <c:v>23.1</c:v>
                </c:pt>
                <c:pt idx="756">
                  <c:v>23.12</c:v>
                </c:pt>
                <c:pt idx="757">
                  <c:v>23.14</c:v>
                </c:pt>
                <c:pt idx="758">
                  <c:v>23.16</c:v>
                </c:pt>
                <c:pt idx="759">
                  <c:v>23.18</c:v>
                </c:pt>
                <c:pt idx="760">
                  <c:v>23.2</c:v>
                </c:pt>
                <c:pt idx="761">
                  <c:v>23.22</c:v>
                </c:pt>
                <c:pt idx="762">
                  <c:v>23.24</c:v>
                </c:pt>
                <c:pt idx="763">
                  <c:v>23.259999999999987</c:v>
                </c:pt>
                <c:pt idx="764">
                  <c:v>23.279999999999987</c:v>
                </c:pt>
                <c:pt idx="765">
                  <c:v>23.3</c:v>
                </c:pt>
                <c:pt idx="766">
                  <c:v>23.32</c:v>
                </c:pt>
                <c:pt idx="767">
                  <c:v>23.34</c:v>
                </c:pt>
                <c:pt idx="768">
                  <c:v>23.36</c:v>
                </c:pt>
                <c:pt idx="769">
                  <c:v>23.38</c:v>
                </c:pt>
                <c:pt idx="770">
                  <c:v>23.4</c:v>
                </c:pt>
                <c:pt idx="771">
                  <c:v>23.419999999999987</c:v>
                </c:pt>
                <c:pt idx="772">
                  <c:v>23.439999999999987</c:v>
                </c:pt>
                <c:pt idx="773">
                  <c:v>23.459999999999987</c:v>
                </c:pt>
                <c:pt idx="774">
                  <c:v>23.479999999999986</c:v>
                </c:pt>
                <c:pt idx="775">
                  <c:v>23.5</c:v>
                </c:pt>
                <c:pt idx="776">
                  <c:v>23.52</c:v>
                </c:pt>
                <c:pt idx="777">
                  <c:v>23.54</c:v>
                </c:pt>
                <c:pt idx="778">
                  <c:v>23.56</c:v>
                </c:pt>
                <c:pt idx="779">
                  <c:v>23.58</c:v>
                </c:pt>
                <c:pt idx="780">
                  <c:v>23.6</c:v>
                </c:pt>
                <c:pt idx="781">
                  <c:v>23.62</c:v>
                </c:pt>
                <c:pt idx="782">
                  <c:v>23.64</c:v>
                </c:pt>
                <c:pt idx="783">
                  <c:v>23.66</c:v>
                </c:pt>
                <c:pt idx="784">
                  <c:v>23.68</c:v>
                </c:pt>
                <c:pt idx="785">
                  <c:v>23.7</c:v>
                </c:pt>
                <c:pt idx="786">
                  <c:v>23.72</c:v>
                </c:pt>
                <c:pt idx="787">
                  <c:v>23.74</c:v>
                </c:pt>
                <c:pt idx="788">
                  <c:v>23.759999999999987</c:v>
                </c:pt>
                <c:pt idx="789">
                  <c:v>23.779999999999987</c:v>
                </c:pt>
                <c:pt idx="790">
                  <c:v>23.8</c:v>
                </c:pt>
                <c:pt idx="791">
                  <c:v>23.82</c:v>
                </c:pt>
                <c:pt idx="792">
                  <c:v>23.84</c:v>
                </c:pt>
                <c:pt idx="793">
                  <c:v>23.86</c:v>
                </c:pt>
                <c:pt idx="794">
                  <c:v>23.88</c:v>
                </c:pt>
                <c:pt idx="795">
                  <c:v>23.9</c:v>
                </c:pt>
                <c:pt idx="796">
                  <c:v>23.919999999999987</c:v>
                </c:pt>
                <c:pt idx="797">
                  <c:v>23.939999999999987</c:v>
                </c:pt>
                <c:pt idx="798">
                  <c:v>23.959999999999987</c:v>
                </c:pt>
                <c:pt idx="799">
                  <c:v>23.979999999999986</c:v>
                </c:pt>
                <c:pt idx="800">
                  <c:v>24</c:v>
                </c:pt>
                <c:pt idx="801">
                  <c:v>24.02</c:v>
                </c:pt>
                <c:pt idx="802">
                  <c:v>24.04</c:v>
                </c:pt>
                <c:pt idx="803">
                  <c:v>24.06</c:v>
                </c:pt>
                <c:pt idx="804">
                  <c:v>24.08</c:v>
                </c:pt>
                <c:pt idx="805">
                  <c:v>24.1</c:v>
                </c:pt>
                <c:pt idx="806">
                  <c:v>24.12</c:v>
                </c:pt>
                <c:pt idx="807">
                  <c:v>24.14</c:v>
                </c:pt>
                <c:pt idx="808">
                  <c:v>24.16</c:v>
                </c:pt>
                <c:pt idx="809">
                  <c:v>24.18</c:v>
                </c:pt>
                <c:pt idx="810">
                  <c:v>24.2</c:v>
                </c:pt>
                <c:pt idx="811">
                  <c:v>24.22</c:v>
                </c:pt>
                <c:pt idx="812">
                  <c:v>24.24</c:v>
                </c:pt>
                <c:pt idx="813">
                  <c:v>24.259999999999987</c:v>
                </c:pt>
                <c:pt idx="814">
                  <c:v>24.279999999999987</c:v>
                </c:pt>
                <c:pt idx="815">
                  <c:v>24.3</c:v>
                </c:pt>
                <c:pt idx="816">
                  <c:v>24.32</c:v>
                </c:pt>
                <c:pt idx="817">
                  <c:v>24.34</c:v>
                </c:pt>
                <c:pt idx="818">
                  <c:v>24.36</c:v>
                </c:pt>
                <c:pt idx="819">
                  <c:v>24.38</c:v>
                </c:pt>
                <c:pt idx="820">
                  <c:v>24.4</c:v>
                </c:pt>
                <c:pt idx="821">
                  <c:v>24.419999999999987</c:v>
                </c:pt>
                <c:pt idx="822">
                  <c:v>24.439999999999987</c:v>
                </c:pt>
                <c:pt idx="823">
                  <c:v>24.459999999999987</c:v>
                </c:pt>
                <c:pt idx="824">
                  <c:v>24.479999999999986</c:v>
                </c:pt>
                <c:pt idx="825">
                  <c:v>24.5</c:v>
                </c:pt>
                <c:pt idx="826">
                  <c:v>24.52</c:v>
                </c:pt>
                <c:pt idx="827">
                  <c:v>24.54</c:v>
                </c:pt>
                <c:pt idx="828">
                  <c:v>24.56</c:v>
                </c:pt>
                <c:pt idx="829">
                  <c:v>24.58</c:v>
                </c:pt>
                <c:pt idx="830">
                  <c:v>24.6</c:v>
                </c:pt>
                <c:pt idx="831">
                  <c:v>24.62</c:v>
                </c:pt>
                <c:pt idx="832">
                  <c:v>24.64</c:v>
                </c:pt>
                <c:pt idx="833">
                  <c:v>24.66</c:v>
                </c:pt>
                <c:pt idx="834">
                  <c:v>24.68</c:v>
                </c:pt>
                <c:pt idx="835">
                  <c:v>24.7</c:v>
                </c:pt>
                <c:pt idx="836">
                  <c:v>24.72</c:v>
                </c:pt>
                <c:pt idx="837">
                  <c:v>24.74</c:v>
                </c:pt>
                <c:pt idx="838">
                  <c:v>24.759999999999987</c:v>
                </c:pt>
                <c:pt idx="839">
                  <c:v>24.779999999999987</c:v>
                </c:pt>
                <c:pt idx="840">
                  <c:v>24.8</c:v>
                </c:pt>
                <c:pt idx="841">
                  <c:v>24.82</c:v>
                </c:pt>
                <c:pt idx="842">
                  <c:v>24.84</c:v>
                </c:pt>
                <c:pt idx="843">
                  <c:v>24.86</c:v>
                </c:pt>
                <c:pt idx="844">
                  <c:v>24.88</c:v>
                </c:pt>
                <c:pt idx="845">
                  <c:v>24.9</c:v>
                </c:pt>
                <c:pt idx="846">
                  <c:v>24.919999999999987</c:v>
                </c:pt>
                <c:pt idx="847">
                  <c:v>24.939999999999987</c:v>
                </c:pt>
                <c:pt idx="848">
                  <c:v>24.959999999999987</c:v>
                </c:pt>
                <c:pt idx="849">
                  <c:v>24.979999999999986</c:v>
                </c:pt>
                <c:pt idx="850">
                  <c:v>25</c:v>
                </c:pt>
                <c:pt idx="851">
                  <c:v>25.02</c:v>
                </c:pt>
                <c:pt idx="852">
                  <c:v>25.04</c:v>
                </c:pt>
                <c:pt idx="853">
                  <c:v>25.06</c:v>
                </c:pt>
                <c:pt idx="854">
                  <c:v>25.08</c:v>
                </c:pt>
                <c:pt idx="855">
                  <c:v>25.1</c:v>
                </c:pt>
                <c:pt idx="856">
                  <c:v>25.12</c:v>
                </c:pt>
                <c:pt idx="857">
                  <c:v>25.14</c:v>
                </c:pt>
                <c:pt idx="858">
                  <c:v>25.16</c:v>
                </c:pt>
                <c:pt idx="859">
                  <c:v>25.18</c:v>
                </c:pt>
                <c:pt idx="860">
                  <c:v>25.2</c:v>
                </c:pt>
                <c:pt idx="861">
                  <c:v>25.22</c:v>
                </c:pt>
                <c:pt idx="862">
                  <c:v>25.24</c:v>
                </c:pt>
                <c:pt idx="863">
                  <c:v>25.259999999999987</c:v>
                </c:pt>
                <c:pt idx="864">
                  <c:v>25.279999999999987</c:v>
                </c:pt>
                <c:pt idx="865">
                  <c:v>25.3</c:v>
                </c:pt>
                <c:pt idx="866">
                  <c:v>25.32</c:v>
                </c:pt>
                <c:pt idx="867">
                  <c:v>25.34</c:v>
                </c:pt>
                <c:pt idx="868">
                  <c:v>25.36</c:v>
                </c:pt>
                <c:pt idx="869">
                  <c:v>25.38</c:v>
                </c:pt>
                <c:pt idx="870">
                  <c:v>25.4</c:v>
                </c:pt>
                <c:pt idx="871">
                  <c:v>25.419999999999987</c:v>
                </c:pt>
                <c:pt idx="872">
                  <c:v>25.439999999999987</c:v>
                </c:pt>
                <c:pt idx="873">
                  <c:v>25.459999999999987</c:v>
                </c:pt>
                <c:pt idx="874">
                  <c:v>25.479999999999986</c:v>
                </c:pt>
                <c:pt idx="875">
                  <c:v>25.5</c:v>
                </c:pt>
                <c:pt idx="876">
                  <c:v>25.52</c:v>
                </c:pt>
                <c:pt idx="877">
                  <c:v>25.54</c:v>
                </c:pt>
                <c:pt idx="878">
                  <c:v>25.56</c:v>
                </c:pt>
                <c:pt idx="879">
                  <c:v>25.58</c:v>
                </c:pt>
                <c:pt idx="880">
                  <c:v>25.6</c:v>
                </c:pt>
                <c:pt idx="881">
                  <c:v>25.62</c:v>
                </c:pt>
                <c:pt idx="882">
                  <c:v>25.64</c:v>
                </c:pt>
                <c:pt idx="883">
                  <c:v>25.66</c:v>
                </c:pt>
                <c:pt idx="884">
                  <c:v>25.68</c:v>
                </c:pt>
                <c:pt idx="885">
                  <c:v>25.7</c:v>
                </c:pt>
                <c:pt idx="886">
                  <c:v>25.72</c:v>
                </c:pt>
                <c:pt idx="887">
                  <c:v>25.74</c:v>
                </c:pt>
                <c:pt idx="888">
                  <c:v>25.759999999999987</c:v>
                </c:pt>
                <c:pt idx="889">
                  <c:v>25.779999999999987</c:v>
                </c:pt>
                <c:pt idx="890">
                  <c:v>25.8</c:v>
                </c:pt>
                <c:pt idx="891">
                  <c:v>25.82</c:v>
                </c:pt>
                <c:pt idx="892">
                  <c:v>25.84</c:v>
                </c:pt>
                <c:pt idx="893">
                  <c:v>25.86</c:v>
                </c:pt>
                <c:pt idx="894">
                  <c:v>25.88</c:v>
                </c:pt>
                <c:pt idx="895">
                  <c:v>25.9</c:v>
                </c:pt>
                <c:pt idx="896">
                  <c:v>25.919999999999987</c:v>
                </c:pt>
                <c:pt idx="897">
                  <c:v>25.939999999999987</c:v>
                </c:pt>
                <c:pt idx="898">
                  <c:v>25.959999999999987</c:v>
                </c:pt>
                <c:pt idx="899">
                  <c:v>25.979999999999986</c:v>
                </c:pt>
                <c:pt idx="900">
                  <c:v>26</c:v>
                </c:pt>
                <c:pt idx="901">
                  <c:v>26.02</c:v>
                </c:pt>
                <c:pt idx="902">
                  <c:v>26.04</c:v>
                </c:pt>
                <c:pt idx="903">
                  <c:v>26.06</c:v>
                </c:pt>
                <c:pt idx="904">
                  <c:v>26.08</c:v>
                </c:pt>
                <c:pt idx="905">
                  <c:v>26.1</c:v>
                </c:pt>
                <c:pt idx="906">
                  <c:v>26.12</c:v>
                </c:pt>
                <c:pt idx="907">
                  <c:v>26.14</c:v>
                </c:pt>
                <c:pt idx="908">
                  <c:v>26.16</c:v>
                </c:pt>
                <c:pt idx="909">
                  <c:v>26.18</c:v>
                </c:pt>
                <c:pt idx="910">
                  <c:v>26.2</c:v>
                </c:pt>
                <c:pt idx="911">
                  <c:v>26.22</c:v>
                </c:pt>
                <c:pt idx="912">
                  <c:v>26.24</c:v>
                </c:pt>
                <c:pt idx="913">
                  <c:v>26.259999999999987</c:v>
                </c:pt>
                <c:pt idx="914">
                  <c:v>26.279999999999987</c:v>
                </c:pt>
                <c:pt idx="915">
                  <c:v>26.3</c:v>
                </c:pt>
                <c:pt idx="916">
                  <c:v>26.32</c:v>
                </c:pt>
                <c:pt idx="917">
                  <c:v>26.34</c:v>
                </c:pt>
                <c:pt idx="918">
                  <c:v>26.36</c:v>
                </c:pt>
                <c:pt idx="919">
                  <c:v>26.38</c:v>
                </c:pt>
                <c:pt idx="920">
                  <c:v>26.4</c:v>
                </c:pt>
                <c:pt idx="921">
                  <c:v>26.419999999999987</c:v>
                </c:pt>
                <c:pt idx="922">
                  <c:v>26.439999999999987</c:v>
                </c:pt>
                <c:pt idx="923">
                  <c:v>26.459999999999987</c:v>
                </c:pt>
                <c:pt idx="924">
                  <c:v>26.479999999999986</c:v>
                </c:pt>
                <c:pt idx="925">
                  <c:v>26.5</c:v>
                </c:pt>
                <c:pt idx="926">
                  <c:v>26.52</c:v>
                </c:pt>
                <c:pt idx="927">
                  <c:v>26.54</c:v>
                </c:pt>
                <c:pt idx="928">
                  <c:v>26.56</c:v>
                </c:pt>
                <c:pt idx="929">
                  <c:v>26.58</c:v>
                </c:pt>
                <c:pt idx="930">
                  <c:v>26.6</c:v>
                </c:pt>
                <c:pt idx="931">
                  <c:v>26.62</c:v>
                </c:pt>
                <c:pt idx="932">
                  <c:v>26.64</c:v>
                </c:pt>
                <c:pt idx="933">
                  <c:v>26.66</c:v>
                </c:pt>
                <c:pt idx="934">
                  <c:v>26.68</c:v>
                </c:pt>
                <c:pt idx="935">
                  <c:v>26.7</c:v>
                </c:pt>
                <c:pt idx="936">
                  <c:v>26.72</c:v>
                </c:pt>
                <c:pt idx="937">
                  <c:v>26.74</c:v>
                </c:pt>
                <c:pt idx="938">
                  <c:v>26.759999999999987</c:v>
                </c:pt>
                <c:pt idx="939">
                  <c:v>26.779999999999987</c:v>
                </c:pt>
                <c:pt idx="940">
                  <c:v>26.8</c:v>
                </c:pt>
                <c:pt idx="941">
                  <c:v>26.82</c:v>
                </c:pt>
                <c:pt idx="942">
                  <c:v>26.84</c:v>
                </c:pt>
                <c:pt idx="943">
                  <c:v>26.86</c:v>
                </c:pt>
                <c:pt idx="944">
                  <c:v>26.88</c:v>
                </c:pt>
                <c:pt idx="945">
                  <c:v>26.9</c:v>
                </c:pt>
                <c:pt idx="946">
                  <c:v>26.919999999999987</c:v>
                </c:pt>
                <c:pt idx="947">
                  <c:v>26.939999999999987</c:v>
                </c:pt>
                <c:pt idx="948">
                  <c:v>26.959999999999987</c:v>
                </c:pt>
                <c:pt idx="949">
                  <c:v>26.979999999999986</c:v>
                </c:pt>
                <c:pt idx="950">
                  <c:v>27</c:v>
                </c:pt>
                <c:pt idx="951">
                  <c:v>27.02</c:v>
                </c:pt>
                <c:pt idx="952">
                  <c:v>27.04</c:v>
                </c:pt>
                <c:pt idx="953">
                  <c:v>27.06</c:v>
                </c:pt>
                <c:pt idx="954">
                  <c:v>27.08</c:v>
                </c:pt>
                <c:pt idx="955">
                  <c:v>27.1</c:v>
                </c:pt>
                <c:pt idx="956">
                  <c:v>27.12</c:v>
                </c:pt>
                <c:pt idx="957">
                  <c:v>27.14</c:v>
                </c:pt>
                <c:pt idx="958">
                  <c:v>27.16</c:v>
                </c:pt>
                <c:pt idx="959">
                  <c:v>27.18</c:v>
                </c:pt>
                <c:pt idx="960">
                  <c:v>27.2</c:v>
                </c:pt>
                <c:pt idx="961">
                  <c:v>27.22</c:v>
                </c:pt>
                <c:pt idx="962">
                  <c:v>27.24</c:v>
                </c:pt>
                <c:pt idx="963">
                  <c:v>27.259999999999987</c:v>
                </c:pt>
                <c:pt idx="964">
                  <c:v>27.279999999999987</c:v>
                </c:pt>
                <c:pt idx="965">
                  <c:v>27.3</c:v>
                </c:pt>
                <c:pt idx="966">
                  <c:v>27.32</c:v>
                </c:pt>
                <c:pt idx="967">
                  <c:v>27.34</c:v>
                </c:pt>
                <c:pt idx="968">
                  <c:v>27.36</c:v>
                </c:pt>
                <c:pt idx="969">
                  <c:v>27.38</c:v>
                </c:pt>
                <c:pt idx="970">
                  <c:v>27.4</c:v>
                </c:pt>
                <c:pt idx="971">
                  <c:v>27.419999999999987</c:v>
                </c:pt>
                <c:pt idx="972">
                  <c:v>27.439999999999987</c:v>
                </c:pt>
                <c:pt idx="973">
                  <c:v>27.459999999999987</c:v>
                </c:pt>
                <c:pt idx="974">
                  <c:v>27.479999999999986</c:v>
                </c:pt>
                <c:pt idx="975">
                  <c:v>27.5</c:v>
                </c:pt>
                <c:pt idx="976">
                  <c:v>27.52</c:v>
                </c:pt>
                <c:pt idx="977">
                  <c:v>27.54</c:v>
                </c:pt>
                <c:pt idx="978">
                  <c:v>27.56</c:v>
                </c:pt>
                <c:pt idx="979">
                  <c:v>27.58</c:v>
                </c:pt>
                <c:pt idx="980">
                  <c:v>27.6</c:v>
                </c:pt>
                <c:pt idx="981">
                  <c:v>27.62</c:v>
                </c:pt>
                <c:pt idx="982">
                  <c:v>27.64</c:v>
                </c:pt>
                <c:pt idx="983">
                  <c:v>27.66</c:v>
                </c:pt>
                <c:pt idx="984">
                  <c:v>27.68</c:v>
                </c:pt>
                <c:pt idx="985">
                  <c:v>27.7</c:v>
                </c:pt>
                <c:pt idx="986">
                  <c:v>27.72</c:v>
                </c:pt>
                <c:pt idx="987">
                  <c:v>27.74</c:v>
                </c:pt>
                <c:pt idx="988">
                  <c:v>27.759999999999987</c:v>
                </c:pt>
                <c:pt idx="989">
                  <c:v>27.779999999999987</c:v>
                </c:pt>
                <c:pt idx="990">
                  <c:v>27.8</c:v>
                </c:pt>
                <c:pt idx="991">
                  <c:v>27.82</c:v>
                </c:pt>
                <c:pt idx="992">
                  <c:v>27.84</c:v>
                </c:pt>
                <c:pt idx="993">
                  <c:v>27.86</c:v>
                </c:pt>
                <c:pt idx="994">
                  <c:v>27.88</c:v>
                </c:pt>
                <c:pt idx="995">
                  <c:v>27.9</c:v>
                </c:pt>
                <c:pt idx="996">
                  <c:v>27.919999999999987</c:v>
                </c:pt>
                <c:pt idx="997">
                  <c:v>27.939999999999987</c:v>
                </c:pt>
                <c:pt idx="998">
                  <c:v>27.959999999999987</c:v>
                </c:pt>
                <c:pt idx="999">
                  <c:v>27.979999999999986</c:v>
                </c:pt>
                <c:pt idx="1000">
                  <c:v>28</c:v>
                </c:pt>
                <c:pt idx="1001">
                  <c:v>28.02</c:v>
                </c:pt>
                <c:pt idx="1002">
                  <c:v>28.04</c:v>
                </c:pt>
                <c:pt idx="1003">
                  <c:v>28.06</c:v>
                </c:pt>
                <c:pt idx="1004">
                  <c:v>28.08</c:v>
                </c:pt>
                <c:pt idx="1005">
                  <c:v>28.1</c:v>
                </c:pt>
                <c:pt idx="1006">
                  <c:v>28.12</c:v>
                </c:pt>
                <c:pt idx="1007">
                  <c:v>28.14</c:v>
                </c:pt>
                <c:pt idx="1008">
                  <c:v>28.16</c:v>
                </c:pt>
                <c:pt idx="1009">
                  <c:v>28.18</c:v>
                </c:pt>
                <c:pt idx="1010">
                  <c:v>28.2</c:v>
                </c:pt>
                <c:pt idx="1011">
                  <c:v>28.22</c:v>
                </c:pt>
                <c:pt idx="1012">
                  <c:v>28.24</c:v>
                </c:pt>
                <c:pt idx="1013">
                  <c:v>28.259999999999987</c:v>
                </c:pt>
                <c:pt idx="1014">
                  <c:v>28.279999999999987</c:v>
                </c:pt>
                <c:pt idx="1015">
                  <c:v>28.3</c:v>
                </c:pt>
                <c:pt idx="1016">
                  <c:v>28.32</c:v>
                </c:pt>
                <c:pt idx="1017">
                  <c:v>28.34</c:v>
                </c:pt>
                <c:pt idx="1018">
                  <c:v>28.36</c:v>
                </c:pt>
                <c:pt idx="1019">
                  <c:v>28.38</c:v>
                </c:pt>
                <c:pt idx="1020">
                  <c:v>28.4</c:v>
                </c:pt>
                <c:pt idx="1021">
                  <c:v>28.419999999999987</c:v>
                </c:pt>
                <c:pt idx="1022">
                  <c:v>28.439999999999987</c:v>
                </c:pt>
                <c:pt idx="1023">
                  <c:v>28.459999999999987</c:v>
                </c:pt>
                <c:pt idx="1024">
                  <c:v>28.479999999999986</c:v>
                </c:pt>
                <c:pt idx="1025">
                  <c:v>28.5</c:v>
                </c:pt>
                <c:pt idx="1026">
                  <c:v>28.52</c:v>
                </c:pt>
                <c:pt idx="1027">
                  <c:v>28.54</c:v>
                </c:pt>
                <c:pt idx="1028">
                  <c:v>28.56</c:v>
                </c:pt>
                <c:pt idx="1029">
                  <c:v>28.58</c:v>
                </c:pt>
                <c:pt idx="1030">
                  <c:v>28.6</c:v>
                </c:pt>
                <c:pt idx="1031">
                  <c:v>28.62</c:v>
                </c:pt>
                <c:pt idx="1032">
                  <c:v>28.64</c:v>
                </c:pt>
                <c:pt idx="1033">
                  <c:v>28.66</c:v>
                </c:pt>
                <c:pt idx="1034">
                  <c:v>28.68</c:v>
                </c:pt>
                <c:pt idx="1035">
                  <c:v>28.7</c:v>
                </c:pt>
                <c:pt idx="1036">
                  <c:v>28.72</c:v>
                </c:pt>
                <c:pt idx="1037">
                  <c:v>28.74</c:v>
                </c:pt>
                <c:pt idx="1038">
                  <c:v>28.759999999999987</c:v>
                </c:pt>
                <c:pt idx="1039">
                  <c:v>28.779999999999987</c:v>
                </c:pt>
                <c:pt idx="1040">
                  <c:v>28.8</c:v>
                </c:pt>
                <c:pt idx="1041">
                  <c:v>28.82</c:v>
                </c:pt>
                <c:pt idx="1042">
                  <c:v>28.84</c:v>
                </c:pt>
                <c:pt idx="1043">
                  <c:v>28.86</c:v>
                </c:pt>
                <c:pt idx="1044">
                  <c:v>28.88</c:v>
                </c:pt>
                <c:pt idx="1045">
                  <c:v>28.9</c:v>
                </c:pt>
                <c:pt idx="1046">
                  <c:v>28.919999999999987</c:v>
                </c:pt>
                <c:pt idx="1047">
                  <c:v>28.939999999999987</c:v>
                </c:pt>
                <c:pt idx="1048">
                  <c:v>28.959999999999987</c:v>
                </c:pt>
                <c:pt idx="1049">
                  <c:v>28.979999999999986</c:v>
                </c:pt>
                <c:pt idx="1050">
                  <c:v>29</c:v>
                </c:pt>
                <c:pt idx="1051">
                  <c:v>29.02</c:v>
                </c:pt>
                <c:pt idx="1052">
                  <c:v>29.04</c:v>
                </c:pt>
                <c:pt idx="1053">
                  <c:v>29.06</c:v>
                </c:pt>
                <c:pt idx="1054">
                  <c:v>29.08</c:v>
                </c:pt>
                <c:pt idx="1055">
                  <c:v>29.1</c:v>
                </c:pt>
                <c:pt idx="1056">
                  <c:v>29.12</c:v>
                </c:pt>
                <c:pt idx="1057">
                  <c:v>29.14</c:v>
                </c:pt>
                <c:pt idx="1058">
                  <c:v>29.16</c:v>
                </c:pt>
                <c:pt idx="1059">
                  <c:v>29.18</c:v>
                </c:pt>
                <c:pt idx="1060">
                  <c:v>29.2</c:v>
                </c:pt>
                <c:pt idx="1061">
                  <c:v>29.22</c:v>
                </c:pt>
                <c:pt idx="1062">
                  <c:v>29.24</c:v>
                </c:pt>
                <c:pt idx="1063">
                  <c:v>29.259999999999987</c:v>
                </c:pt>
                <c:pt idx="1064">
                  <c:v>29.279999999999987</c:v>
                </c:pt>
                <c:pt idx="1065">
                  <c:v>29.3</c:v>
                </c:pt>
                <c:pt idx="1066">
                  <c:v>29.32</c:v>
                </c:pt>
                <c:pt idx="1067">
                  <c:v>29.34</c:v>
                </c:pt>
                <c:pt idx="1068">
                  <c:v>29.36</c:v>
                </c:pt>
                <c:pt idx="1069">
                  <c:v>29.38</c:v>
                </c:pt>
                <c:pt idx="1070">
                  <c:v>29.4</c:v>
                </c:pt>
                <c:pt idx="1071">
                  <c:v>29.419999999999987</c:v>
                </c:pt>
                <c:pt idx="1072">
                  <c:v>29.439999999999987</c:v>
                </c:pt>
                <c:pt idx="1073">
                  <c:v>29.459999999999987</c:v>
                </c:pt>
                <c:pt idx="1074">
                  <c:v>29.479999999999986</c:v>
                </c:pt>
                <c:pt idx="1075">
                  <c:v>29.5</c:v>
                </c:pt>
                <c:pt idx="1076">
                  <c:v>29.52</c:v>
                </c:pt>
                <c:pt idx="1077">
                  <c:v>29.54</c:v>
                </c:pt>
                <c:pt idx="1078">
                  <c:v>29.56</c:v>
                </c:pt>
                <c:pt idx="1079">
                  <c:v>29.58</c:v>
                </c:pt>
                <c:pt idx="1080">
                  <c:v>29.6</c:v>
                </c:pt>
                <c:pt idx="1081">
                  <c:v>29.62</c:v>
                </c:pt>
                <c:pt idx="1082">
                  <c:v>29.64</c:v>
                </c:pt>
                <c:pt idx="1083">
                  <c:v>29.66</c:v>
                </c:pt>
                <c:pt idx="1084">
                  <c:v>29.68</c:v>
                </c:pt>
                <c:pt idx="1085">
                  <c:v>29.7</c:v>
                </c:pt>
                <c:pt idx="1086">
                  <c:v>29.72</c:v>
                </c:pt>
                <c:pt idx="1087">
                  <c:v>29.74</c:v>
                </c:pt>
                <c:pt idx="1088">
                  <c:v>29.759999999999987</c:v>
                </c:pt>
                <c:pt idx="1089">
                  <c:v>29.779999999999987</c:v>
                </c:pt>
                <c:pt idx="1090">
                  <c:v>29.8</c:v>
                </c:pt>
                <c:pt idx="1091">
                  <c:v>29.82</c:v>
                </c:pt>
                <c:pt idx="1092">
                  <c:v>29.84</c:v>
                </c:pt>
                <c:pt idx="1093">
                  <c:v>29.86</c:v>
                </c:pt>
                <c:pt idx="1094">
                  <c:v>29.88</c:v>
                </c:pt>
                <c:pt idx="1095">
                  <c:v>29.9</c:v>
                </c:pt>
                <c:pt idx="1096">
                  <c:v>29.919999999999987</c:v>
                </c:pt>
                <c:pt idx="1097">
                  <c:v>29.939999999999987</c:v>
                </c:pt>
                <c:pt idx="1098">
                  <c:v>29.959999999999987</c:v>
                </c:pt>
                <c:pt idx="1099">
                  <c:v>29.979999999999986</c:v>
                </c:pt>
                <c:pt idx="1100">
                  <c:v>30</c:v>
                </c:pt>
                <c:pt idx="1101">
                  <c:v>30.02</c:v>
                </c:pt>
                <c:pt idx="1102">
                  <c:v>30.04</c:v>
                </c:pt>
                <c:pt idx="1103">
                  <c:v>30.06</c:v>
                </c:pt>
                <c:pt idx="1104">
                  <c:v>30.08</c:v>
                </c:pt>
                <c:pt idx="1105">
                  <c:v>30.1</c:v>
                </c:pt>
                <c:pt idx="1106">
                  <c:v>30.12</c:v>
                </c:pt>
                <c:pt idx="1107">
                  <c:v>30.14</c:v>
                </c:pt>
                <c:pt idx="1108">
                  <c:v>30.16</c:v>
                </c:pt>
                <c:pt idx="1109">
                  <c:v>30.18</c:v>
                </c:pt>
                <c:pt idx="1110">
                  <c:v>30.2</c:v>
                </c:pt>
                <c:pt idx="1111">
                  <c:v>30.22</c:v>
                </c:pt>
                <c:pt idx="1112">
                  <c:v>30.24</c:v>
                </c:pt>
                <c:pt idx="1113">
                  <c:v>30.259999999999987</c:v>
                </c:pt>
                <c:pt idx="1114">
                  <c:v>30.279999999999987</c:v>
                </c:pt>
                <c:pt idx="1115">
                  <c:v>30.3</c:v>
                </c:pt>
                <c:pt idx="1116">
                  <c:v>30.32</c:v>
                </c:pt>
                <c:pt idx="1117">
                  <c:v>30.34</c:v>
                </c:pt>
                <c:pt idx="1118">
                  <c:v>30.36</c:v>
                </c:pt>
                <c:pt idx="1119">
                  <c:v>30.38</c:v>
                </c:pt>
                <c:pt idx="1120">
                  <c:v>30.4</c:v>
                </c:pt>
                <c:pt idx="1121">
                  <c:v>30.419999999999987</c:v>
                </c:pt>
                <c:pt idx="1122">
                  <c:v>30.439999999999987</c:v>
                </c:pt>
                <c:pt idx="1123">
                  <c:v>30.459999999999987</c:v>
                </c:pt>
                <c:pt idx="1124">
                  <c:v>30.479999999999986</c:v>
                </c:pt>
                <c:pt idx="1125">
                  <c:v>30.5</c:v>
                </c:pt>
                <c:pt idx="1126">
                  <c:v>30.52</c:v>
                </c:pt>
                <c:pt idx="1127">
                  <c:v>30.54</c:v>
                </c:pt>
                <c:pt idx="1128">
                  <c:v>30.56</c:v>
                </c:pt>
                <c:pt idx="1129">
                  <c:v>30.58</c:v>
                </c:pt>
                <c:pt idx="1130">
                  <c:v>30.6</c:v>
                </c:pt>
                <c:pt idx="1131">
                  <c:v>30.62</c:v>
                </c:pt>
                <c:pt idx="1132">
                  <c:v>30.64</c:v>
                </c:pt>
                <c:pt idx="1133">
                  <c:v>30.66</c:v>
                </c:pt>
                <c:pt idx="1134">
                  <c:v>30.68</c:v>
                </c:pt>
                <c:pt idx="1135">
                  <c:v>30.7</c:v>
                </c:pt>
                <c:pt idx="1136">
                  <c:v>30.72</c:v>
                </c:pt>
                <c:pt idx="1137">
                  <c:v>30.74</c:v>
                </c:pt>
                <c:pt idx="1138">
                  <c:v>30.759999999999987</c:v>
                </c:pt>
                <c:pt idx="1139">
                  <c:v>30.779999999999987</c:v>
                </c:pt>
                <c:pt idx="1140">
                  <c:v>30.8</c:v>
                </c:pt>
                <c:pt idx="1141">
                  <c:v>30.82</c:v>
                </c:pt>
                <c:pt idx="1142">
                  <c:v>30.84</c:v>
                </c:pt>
                <c:pt idx="1143">
                  <c:v>30.86</c:v>
                </c:pt>
                <c:pt idx="1144">
                  <c:v>30.88</c:v>
                </c:pt>
                <c:pt idx="1145">
                  <c:v>30.9</c:v>
                </c:pt>
                <c:pt idx="1146">
                  <c:v>30.919999999999987</c:v>
                </c:pt>
                <c:pt idx="1147">
                  <c:v>30.939999999999987</c:v>
                </c:pt>
                <c:pt idx="1148">
                  <c:v>30.959999999999987</c:v>
                </c:pt>
                <c:pt idx="1149">
                  <c:v>30.979999999999986</c:v>
                </c:pt>
                <c:pt idx="1150">
                  <c:v>31</c:v>
                </c:pt>
                <c:pt idx="1151">
                  <c:v>31.02</c:v>
                </c:pt>
                <c:pt idx="1152">
                  <c:v>31.04</c:v>
                </c:pt>
                <c:pt idx="1153">
                  <c:v>31.06</c:v>
                </c:pt>
                <c:pt idx="1154">
                  <c:v>31.08</c:v>
                </c:pt>
                <c:pt idx="1155">
                  <c:v>31.1</c:v>
                </c:pt>
                <c:pt idx="1156">
                  <c:v>31.12</c:v>
                </c:pt>
                <c:pt idx="1157">
                  <c:v>31.14</c:v>
                </c:pt>
                <c:pt idx="1158">
                  <c:v>31.16</c:v>
                </c:pt>
                <c:pt idx="1159">
                  <c:v>31.18</c:v>
                </c:pt>
                <c:pt idx="1160">
                  <c:v>31.2</c:v>
                </c:pt>
                <c:pt idx="1161">
                  <c:v>31.22</c:v>
                </c:pt>
                <c:pt idx="1162">
                  <c:v>31.24</c:v>
                </c:pt>
                <c:pt idx="1163">
                  <c:v>31.259999999999987</c:v>
                </c:pt>
                <c:pt idx="1164">
                  <c:v>31.279999999999987</c:v>
                </c:pt>
                <c:pt idx="1165">
                  <c:v>31.3</c:v>
                </c:pt>
                <c:pt idx="1166">
                  <c:v>31.32</c:v>
                </c:pt>
                <c:pt idx="1167">
                  <c:v>31.34</c:v>
                </c:pt>
                <c:pt idx="1168">
                  <c:v>31.36</c:v>
                </c:pt>
                <c:pt idx="1169">
                  <c:v>31.38</c:v>
                </c:pt>
                <c:pt idx="1170">
                  <c:v>31.4</c:v>
                </c:pt>
                <c:pt idx="1171">
                  <c:v>31.419999999999987</c:v>
                </c:pt>
                <c:pt idx="1172">
                  <c:v>31.439999999999987</c:v>
                </c:pt>
                <c:pt idx="1173">
                  <c:v>31.459999999999987</c:v>
                </c:pt>
                <c:pt idx="1174">
                  <c:v>31.479999999999986</c:v>
                </c:pt>
                <c:pt idx="1175">
                  <c:v>31.5</c:v>
                </c:pt>
                <c:pt idx="1176">
                  <c:v>31.52</c:v>
                </c:pt>
                <c:pt idx="1177">
                  <c:v>31.54</c:v>
                </c:pt>
                <c:pt idx="1178">
                  <c:v>31.56</c:v>
                </c:pt>
                <c:pt idx="1179">
                  <c:v>31.58</c:v>
                </c:pt>
                <c:pt idx="1180">
                  <c:v>31.6</c:v>
                </c:pt>
                <c:pt idx="1181">
                  <c:v>31.62</c:v>
                </c:pt>
                <c:pt idx="1182">
                  <c:v>31.64</c:v>
                </c:pt>
                <c:pt idx="1183">
                  <c:v>31.66</c:v>
                </c:pt>
                <c:pt idx="1184">
                  <c:v>31.68</c:v>
                </c:pt>
                <c:pt idx="1185">
                  <c:v>31.7</c:v>
                </c:pt>
                <c:pt idx="1186">
                  <c:v>31.72</c:v>
                </c:pt>
                <c:pt idx="1187">
                  <c:v>31.74</c:v>
                </c:pt>
                <c:pt idx="1188">
                  <c:v>31.759999999999987</c:v>
                </c:pt>
                <c:pt idx="1189">
                  <c:v>31.779999999999987</c:v>
                </c:pt>
                <c:pt idx="1190">
                  <c:v>31.8</c:v>
                </c:pt>
                <c:pt idx="1191">
                  <c:v>31.82</c:v>
                </c:pt>
                <c:pt idx="1192">
                  <c:v>31.84</c:v>
                </c:pt>
                <c:pt idx="1193">
                  <c:v>31.86</c:v>
                </c:pt>
                <c:pt idx="1194">
                  <c:v>31.88</c:v>
                </c:pt>
                <c:pt idx="1195">
                  <c:v>31.9</c:v>
                </c:pt>
                <c:pt idx="1196">
                  <c:v>31.919999999999987</c:v>
                </c:pt>
                <c:pt idx="1197">
                  <c:v>31.939999999999987</c:v>
                </c:pt>
                <c:pt idx="1198">
                  <c:v>31.959999999999987</c:v>
                </c:pt>
                <c:pt idx="1199">
                  <c:v>31.979999999999986</c:v>
                </c:pt>
                <c:pt idx="1200">
                  <c:v>32</c:v>
                </c:pt>
                <c:pt idx="1201">
                  <c:v>32.020000000000003</c:v>
                </c:pt>
                <c:pt idx="1202">
                  <c:v>32.04</c:v>
                </c:pt>
                <c:pt idx="1203">
                  <c:v>32.06</c:v>
                </c:pt>
                <c:pt idx="1204">
                  <c:v>32.08</c:v>
                </c:pt>
                <c:pt idx="1205">
                  <c:v>32.1</c:v>
                </c:pt>
                <c:pt idx="1206">
                  <c:v>32.120000000000012</c:v>
                </c:pt>
                <c:pt idx="1207">
                  <c:v>32.14</c:v>
                </c:pt>
                <c:pt idx="1208">
                  <c:v>32.160000000000011</c:v>
                </c:pt>
                <c:pt idx="1209">
                  <c:v>32.18</c:v>
                </c:pt>
                <c:pt idx="1210">
                  <c:v>32.200000000000003</c:v>
                </c:pt>
                <c:pt idx="1211">
                  <c:v>32.220000000000013</c:v>
                </c:pt>
                <c:pt idx="1212">
                  <c:v>32.24</c:v>
                </c:pt>
                <c:pt idx="1213">
                  <c:v>32.260000000000012</c:v>
                </c:pt>
                <c:pt idx="1214">
                  <c:v>32.28</c:v>
                </c:pt>
                <c:pt idx="1215">
                  <c:v>32.300000000000004</c:v>
                </c:pt>
                <c:pt idx="1216">
                  <c:v>32.32</c:v>
                </c:pt>
                <c:pt idx="1217">
                  <c:v>32.340000000000003</c:v>
                </c:pt>
                <c:pt idx="1218">
                  <c:v>32.36</c:v>
                </c:pt>
                <c:pt idx="1219">
                  <c:v>32.46</c:v>
                </c:pt>
                <c:pt idx="1220">
                  <c:v>32.68</c:v>
                </c:pt>
                <c:pt idx="1221">
                  <c:v>32.700000000000003</c:v>
                </c:pt>
                <c:pt idx="1222">
                  <c:v>32.720000000000013</c:v>
                </c:pt>
                <c:pt idx="1223">
                  <c:v>32.74</c:v>
                </c:pt>
                <c:pt idx="1224">
                  <c:v>32.760000000000012</c:v>
                </c:pt>
                <c:pt idx="1225">
                  <c:v>32.78</c:v>
                </c:pt>
                <c:pt idx="1226">
                  <c:v>32.800000000000004</c:v>
                </c:pt>
                <c:pt idx="1227">
                  <c:v>32.82</c:v>
                </c:pt>
                <c:pt idx="1228">
                  <c:v>32.840000000000003</c:v>
                </c:pt>
                <c:pt idx="1229">
                  <c:v>32.86</c:v>
                </c:pt>
                <c:pt idx="1230">
                  <c:v>32.880000000000003</c:v>
                </c:pt>
                <c:pt idx="1231">
                  <c:v>32.9</c:v>
                </c:pt>
                <c:pt idx="1232">
                  <c:v>32.92</c:v>
                </c:pt>
                <c:pt idx="1233">
                  <c:v>32.94</c:v>
                </c:pt>
                <c:pt idx="1234">
                  <c:v>32.96</c:v>
                </c:pt>
                <c:pt idx="1235">
                  <c:v>32.980000000000004</c:v>
                </c:pt>
                <c:pt idx="1236">
                  <c:v>33</c:v>
                </c:pt>
                <c:pt idx="1237">
                  <c:v>33.020000000000003</c:v>
                </c:pt>
                <c:pt idx="1238">
                  <c:v>33.04</c:v>
                </c:pt>
                <c:pt idx="1239">
                  <c:v>33.06</c:v>
                </c:pt>
                <c:pt idx="1240">
                  <c:v>33.08</c:v>
                </c:pt>
                <c:pt idx="1241">
                  <c:v>33.1</c:v>
                </c:pt>
                <c:pt idx="1242">
                  <c:v>33.120000000000012</c:v>
                </c:pt>
                <c:pt idx="1243">
                  <c:v>33.14</c:v>
                </c:pt>
                <c:pt idx="1244">
                  <c:v>33.160000000000011</c:v>
                </c:pt>
                <c:pt idx="1245">
                  <c:v>33.18</c:v>
                </c:pt>
                <c:pt idx="1246">
                  <c:v>33.200000000000003</c:v>
                </c:pt>
                <c:pt idx="1247">
                  <c:v>33.220000000000013</c:v>
                </c:pt>
                <c:pt idx="1248">
                  <c:v>33.24</c:v>
                </c:pt>
                <c:pt idx="1249">
                  <c:v>33.260000000000012</c:v>
                </c:pt>
                <c:pt idx="1250">
                  <c:v>33.28</c:v>
                </c:pt>
                <c:pt idx="1251">
                  <c:v>33.300000000000004</c:v>
                </c:pt>
                <c:pt idx="1252">
                  <c:v>33.32</c:v>
                </c:pt>
                <c:pt idx="1253">
                  <c:v>33.340000000000003</c:v>
                </c:pt>
                <c:pt idx="1254">
                  <c:v>33.36</c:v>
                </c:pt>
                <c:pt idx="1255">
                  <c:v>33.380000000000003</c:v>
                </c:pt>
                <c:pt idx="1256">
                  <c:v>33.4</c:v>
                </c:pt>
                <c:pt idx="1257">
                  <c:v>33.42</c:v>
                </c:pt>
                <c:pt idx="1258">
                  <c:v>33.44</c:v>
                </c:pt>
                <c:pt idx="1259">
                  <c:v>33.46</c:v>
                </c:pt>
                <c:pt idx="1260">
                  <c:v>33.480000000000004</c:v>
                </c:pt>
                <c:pt idx="1261">
                  <c:v>33.5</c:v>
                </c:pt>
                <c:pt idx="1262">
                  <c:v>33.520000000000003</c:v>
                </c:pt>
                <c:pt idx="1263">
                  <c:v>33.54</c:v>
                </c:pt>
                <c:pt idx="1264">
                  <c:v>33.56</c:v>
                </c:pt>
                <c:pt idx="1265">
                  <c:v>33.58</c:v>
                </c:pt>
                <c:pt idx="1266">
                  <c:v>33.6</c:v>
                </c:pt>
                <c:pt idx="1267">
                  <c:v>33.620000000000012</c:v>
                </c:pt>
                <c:pt idx="1268">
                  <c:v>33.64</c:v>
                </c:pt>
                <c:pt idx="1269">
                  <c:v>33.660000000000011</c:v>
                </c:pt>
                <c:pt idx="1270">
                  <c:v>33.68</c:v>
                </c:pt>
                <c:pt idx="1271">
                  <c:v>33.700000000000003</c:v>
                </c:pt>
                <c:pt idx="1272">
                  <c:v>33.720000000000013</c:v>
                </c:pt>
                <c:pt idx="1273">
                  <c:v>33.74</c:v>
                </c:pt>
                <c:pt idx="1274">
                  <c:v>33.760000000000012</c:v>
                </c:pt>
                <c:pt idx="1275">
                  <c:v>33.78</c:v>
                </c:pt>
                <c:pt idx="1276">
                  <c:v>33.800000000000004</c:v>
                </c:pt>
                <c:pt idx="1277">
                  <c:v>33.82</c:v>
                </c:pt>
                <c:pt idx="1278">
                  <c:v>33.840000000000003</c:v>
                </c:pt>
                <c:pt idx="1279">
                  <c:v>33.86</c:v>
                </c:pt>
                <c:pt idx="1280">
                  <c:v>33.880000000000003</c:v>
                </c:pt>
                <c:pt idx="1281">
                  <c:v>33.9</c:v>
                </c:pt>
                <c:pt idx="1282">
                  <c:v>33.92</c:v>
                </c:pt>
                <c:pt idx="1283">
                  <c:v>33.94</c:v>
                </c:pt>
                <c:pt idx="1284">
                  <c:v>33.96</c:v>
                </c:pt>
                <c:pt idx="1285">
                  <c:v>33.980000000000004</c:v>
                </c:pt>
                <c:pt idx="1286">
                  <c:v>34</c:v>
                </c:pt>
                <c:pt idx="1287">
                  <c:v>34.020000000000003</c:v>
                </c:pt>
                <c:pt idx="1288">
                  <c:v>34.04</c:v>
                </c:pt>
                <c:pt idx="1289">
                  <c:v>34.06</c:v>
                </c:pt>
                <c:pt idx="1290">
                  <c:v>34.08</c:v>
                </c:pt>
                <c:pt idx="1291">
                  <c:v>34.1</c:v>
                </c:pt>
                <c:pt idx="1292">
                  <c:v>34.120000000000012</c:v>
                </c:pt>
                <c:pt idx="1293">
                  <c:v>34.14</c:v>
                </c:pt>
                <c:pt idx="1294">
                  <c:v>34.160000000000011</c:v>
                </c:pt>
                <c:pt idx="1295">
                  <c:v>34.18</c:v>
                </c:pt>
                <c:pt idx="1296">
                  <c:v>34.200000000000003</c:v>
                </c:pt>
                <c:pt idx="1297">
                  <c:v>34.220000000000013</c:v>
                </c:pt>
                <c:pt idx="1298">
                  <c:v>34.24</c:v>
                </c:pt>
                <c:pt idx="1299">
                  <c:v>34.260000000000012</c:v>
                </c:pt>
                <c:pt idx="1300">
                  <c:v>34.28</c:v>
                </c:pt>
                <c:pt idx="1301">
                  <c:v>34.300000000000004</c:v>
                </c:pt>
                <c:pt idx="1302">
                  <c:v>34.32</c:v>
                </c:pt>
                <c:pt idx="1303">
                  <c:v>34.340000000000003</c:v>
                </c:pt>
                <c:pt idx="1304">
                  <c:v>34.36</c:v>
                </c:pt>
                <c:pt idx="1305">
                  <c:v>34.380000000000003</c:v>
                </c:pt>
                <c:pt idx="1306">
                  <c:v>34.4</c:v>
                </c:pt>
                <c:pt idx="1307">
                  <c:v>34.42</c:v>
                </c:pt>
                <c:pt idx="1308">
                  <c:v>34.44</c:v>
                </c:pt>
                <c:pt idx="1309">
                  <c:v>34.46</c:v>
                </c:pt>
                <c:pt idx="1310">
                  <c:v>34.480000000000004</c:v>
                </c:pt>
                <c:pt idx="1311">
                  <c:v>34.5</c:v>
                </c:pt>
                <c:pt idx="1312">
                  <c:v>34.520000000000003</c:v>
                </c:pt>
                <c:pt idx="1313">
                  <c:v>34.54</c:v>
                </c:pt>
                <c:pt idx="1314">
                  <c:v>34.56</c:v>
                </c:pt>
                <c:pt idx="1315">
                  <c:v>34.58</c:v>
                </c:pt>
                <c:pt idx="1316">
                  <c:v>34.6</c:v>
                </c:pt>
                <c:pt idx="1317">
                  <c:v>34.620000000000012</c:v>
                </c:pt>
                <c:pt idx="1318">
                  <c:v>34.64</c:v>
                </c:pt>
                <c:pt idx="1319">
                  <c:v>34.660000000000011</c:v>
                </c:pt>
                <c:pt idx="1320">
                  <c:v>34.68</c:v>
                </c:pt>
                <c:pt idx="1321">
                  <c:v>34.700000000000003</c:v>
                </c:pt>
                <c:pt idx="1322">
                  <c:v>34.720000000000013</c:v>
                </c:pt>
                <c:pt idx="1323">
                  <c:v>34.74</c:v>
                </c:pt>
                <c:pt idx="1324">
                  <c:v>34.760000000000012</c:v>
                </c:pt>
                <c:pt idx="1325">
                  <c:v>34.78</c:v>
                </c:pt>
                <c:pt idx="1326">
                  <c:v>34.800000000000004</c:v>
                </c:pt>
                <c:pt idx="1327">
                  <c:v>34.82</c:v>
                </c:pt>
                <c:pt idx="1328">
                  <c:v>34.840000000000003</c:v>
                </c:pt>
                <c:pt idx="1329">
                  <c:v>34.86</c:v>
                </c:pt>
                <c:pt idx="1330">
                  <c:v>34.880000000000003</c:v>
                </c:pt>
                <c:pt idx="1331">
                  <c:v>34.9</c:v>
                </c:pt>
                <c:pt idx="1332">
                  <c:v>34.92</c:v>
                </c:pt>
                <c:pt idx="1333">
                  <c:v>34.94</c:v>
                </c:pt>
                <c:pt idx="1334">
                  <c:v>34.96</c:v>
                </c:pt>
                <c:pt idx="1335">
                  <c:v>34.980000000000004</c:v>
                </c:pt>
                <c:pt idx="1336">
                  <c:v>35</c:v>
                </c:pt>
                <c:pt idx="1337">
                  <c:v>35.020000000000003</c:v>
                </c:pt>
                <c:pt idx="1338">
                  <c:v>35.04</c:v>
                </c:pt>
                <c:pt idx="1339">
                  <c:v>35.06</c:v>
                </c:pt>
                <c:pt idx="1340">
                  <c:v>35.08</c:v>
                </c:pt>
                <c:pt idx="1341">
                  <c:v>35.1</c:v>
                </c:pt>
                <c:pt idx="1342">
                  <c:v>35.120000000000012</c:v>
                </c:pt>
                <c:pt idx="1343">
                  <c:v>35.14</c:v>
                </c:pt>
                <c:pt idx="1344">
                  <c:v>35.160000000000011</c:v>
                </c:pt>
                <c:pt idx="1345">
                  <c:v>35.18</c:v>
                </c:pt>
                <c:pt idx="1346">
                  <c:v>35.200000000000003</c:v>
                </c:pt>
                <c:pt idx="1347">
                  <c:v>35.220000000000013</c:v>
                </c:pt>
                <c:pt idx="1348">
                  <c:v>35.24</c:v>
                </c:pt>
                <c:pt idx="1349">
                  <c:v>35.260000000000012</c:v>
                </c:pt>
                <c:pt idx="1350">
                  <c:v>35.28</c:v>
                </c:pt>
                <c:pt idx="1351">
                  <c:v>35.300000000000004</c:v>
                </c:pt>
                <c:pt idx="1352">
                  <c:v>35.32</c:v>
                </c:pt>
                <c:pt idx="1353">
                  <c:v>35.340000000000003</c:v>
                </c:pt>
                <c:pt idx="1354">
                  <c:v>35.36</c:v>
                </c:pt>
                <c:pt idx="1355">
                  <c:v>35.380000000000003</c:v>
                </c:pt>
                <c:pt idx="1356">
                  <c:v>35.4</c:v>
                </c:pt>
                <c:pt idx="1357">
                  <c:v>35.42</c:v>
                </c:pt>
                <c:pt idx="1358">
                  <c:v>35.44</c:v>
                </c:pt>
                <c:pt idx="1359">
                  <c:v>35.46</c:v>
                </c:pt>
                <c:pt idx="1360">
                  <c:v>35.480000000000004</c:v>
                </c:pt>
                <c:pt idx="1361">
                  <c:v>35.5</c:v>
                </c:pt>
                <c:pt idx="1362">
                  <c:v>35.520000000000003</c:v>
                </c:pt>
                <c:pt idx="1363">
                  <c:v>35.54</c:v>
                </c:pt>
                <c:pt idx="1364">
                  <c:v>35.56</c:v>
                </c:pt>
                <c:pt idx="1365">
                  <c:v>35.58</c:v>
                </c:pt>
                <c:pt idx="1366">
                  <c:v>35.6</c:v>
                </c:pt>
                <c:pt idx="1367">
                  <c:v>35.620000000000012</c:v>
                </c:pt>
                <c:pt idx="1368">
                  <c:v>35.64</c:v>
                </c:pt>
                <c:pt idx="1369">
                  <c:v>35.660000000000011</c:v>
                </c:pt>
                <c:pt idx="1370">
                  <c:v>35.68</c:v>
                </c:pt>
                <c:pt idx="1371">
                  <c:v>35.700000000000003</c:v>
                </c:pt>
                <c:pt idx="1372">
                  <c:v>35.720000000000013</c:v>
                </c:pt>
                <c:pt idx="1373">
                  <c:v>35.74</c:v>
                </c:pt>
                <c:pt idx="1374">
                  <c:v>35.760000000000012</c:v>
                </c:pt>
                <c:pt idx="1375">
                  <c:v>35.78</c:v>
                </c:pt>
                <c:pt idx="1376">
                  <c:v>35.800000000000004</c:v>
                </c:pt>
                <c:pt idx="1377">
                  <c:v>35.82</c:v>
                </c:pt>
                <c:pt idx="1378">
                  <c:v>35.840000000000003</c:v>
                </c:pt>
                <c:pt idx="1379">
                  <c:v>35.86</c:v>
                </c:pt>
                <c:pt idx="1380">
                  <c:v>35.880000000000003</c:v>
                </c:pt>
                <c:pt idx="1381">
                  <c:v>35.9</c:v>
                </c:pt>
                <c:pt idx="1382">
                  <c:v>35.92</c:v>
                </c:pt>
                <c:pt idx="1383">
                  <c:v>35.94</c:v>
                </c:pt>
                <c:pt idx="1384">
                  <c:v>35.96</c:v>
                </c:pt>
                <c:pt idx="1385">
                  <c:v>35.980000000000004</c:v>
                </c:pt>
                <c:pt idx="1386">
                  <c:v>36</c:v>
                </c:pt>
                <c:pt idx="1387">
                  <c:v>36.020000000000003</c:v>
                </c:pt>
                <c:pt idx="1388">
                  <c:v>36.04</c:v>
                </c:pt>
                <c:pt idx="1389">
                  <c:v>36.06</c:v>
                </c:pt>
                <c:pt idx="1390">
                  <c:v>36.08</c:v>
                </c:pt>
                <c:pt idx="1391">
                  <c:v>36.1</c:v>
                </c:pt>
                <c:pt idx="1392">
                  <c:v>36.120000000000012</c:v>
                </c:pt>
                <c:pt idx="1393">
                  <c:v>36.14</c:v>
                </c:pt>
                <c:pt idx="1394">
                  <c:v>36.160000000000011</c:v>
                </c:pt>
                <c:pt idx="1395">
                  <c:v>36.18</c:v>
                </c:pt>
                <c:pt idx="1396">
                  <c:v>36.200000000000003</c:v>
                </c:pt>
                <c:pt idx="1397">
                  <c:v>36.220000000000013</c:v>
                </c:pt>
                <c:pt idx="1398">
                  <c:v>36.24</c:v>
                </c:pt>
                <c:pt idx="1399">
                  <c:v>36.260000000000012</c:v>
                </c:pt>
                <c:pt idx="1400">
                  <c:v>36.28</c:v>
                </c:pt>
                <c:pt idx="1401">
                  <c:v>36.300000000000004</c:v>
                </c:pt>
                <c:pt idx="1402">
                  <c:v>36.32</c:v>
                </c:pt>
                <c:pt idx="1403">
                  <c:v>36.340000000000003</c:v>
                </c:pt>
                <c:pt idx="1404">
                  <c:v>36.36</c:v>
                </c:pt>
                <c:pt idx="1405">
                  <c:v>36.380000000000003</c:v>
                </c:pt>
                <c:pt idx="1406">
                  <c:v>36.4</c:v>
                </c:pt>
                <c:pt idx="1407">
                  <c:v>36.42</c:v>
                </c:pt>
                <c:pt idx="1408">
                  <c:v>36.44</c:v>
                </c:pt>
                <c:pt idx="1409">
                  <c:v>36.46</c:v>
                </c:pt>
                <c:pt idx="1410">
                  <c:v>36.480000000000004</c:v>
                </c:pt>
                <c:pt idx="1411">
                  <c:v>36.5</c:v>
                </c:pt>
                <c:pt idx="1412">
                  <c:v>36.520000000000003</c:v>
                </c:pt>
                <c:pt idx="1413">
                  <c:v>36.54</c:v>
                </c:pt>
                <c:pt idx="1414">
                  <c:v>36.56</c:v>
                </c:pt>
                <c:pt idx="1415">
                  <c:v>36.58</c:v>
                </c:pt>
                <c:pt idx="1416">
                  <c:v>36.6</c:v>
                </c:pt>
                <c:pt idx="1417">
                  <c:v>36.620000000000012</c:v>
                </c:pt>
                <c:pt idx="1418">
                  <c:v>36.64</c:v>
                </c:pt>
                <c:pt idx="1419">
                  <c:v>36.660000000000011</c:v>
                </c:pt>
                <c:pt idx="1420">
                  <c:v>36.68</c:v>
                </c:pt>
                <c:pt idx="1421">
                  <c:v>36.700000000000003</c:v>
                </c:pt>
                <c:pt idx="1422">
                  <c:v>36.720000000000013</c:v>
                </c:pt>
                <c:pt idx="1423">
                  <c:v>36.74</c:v>
                </c:pt>
                <c:pt idx="1424">
                  <c:v>36.760000000000012</c:v>
                </c:pt>
                <c:pt idx="1425">
                  <c:v>36.78</c:v>
                </c:pt>
                <c:pt idx="1426">
                  <c:v>36.800000000000004</c:v>
                </c:pt>
                <c:pt idx="1427">
                  <c:v>36.82</c:v>
                </c:pt>
                <c:pt idx="1428">
                  <c:v>36.840000000000003</c:v>
                </c:pt>
                <c:pt idx="1429">
                  <c:v>36.86</c:v>
                </c:pt>
                <c:pt idx="1430">
                  <c:v>36.880000000000003</c:v>
                </c:pt>
                <c:pt idx="1431">
                  <c:v>36.9</c:v>
                </c:pt>
                <c:pt idx="1432">
                  <c:v>37.1</c:v>
                </c:pt>
                <c:pt idx="1433">
                  <c:v>37.300000000000004</c:v>
                </c:pt>
                <c:pt idx="1434">
                  <c:v>37.410000000000004</c:v>
                </c:pt>
                <c:pt idx="1435">
                  <c:v>37.5</c:v>
                </c:pt>
                <c:pt idx="1436">
                  <c:v>37.520000000000003</c:v>
                </c:pt>
                <c:pt idx="1437">
                  <c:v>37.54</c:v>
                </c:pt>
                <c:pt idx="1438">
                  <c:v>37.56</c:v>
                </c:pt>
                <c:pt idx="1439">
                  <c:v>37.58</c:v>
                </c:pt>
                <c:pt idx="1440">
                  <c:v>37.6</c:v>
                </c:pt>
                <c:pt idx="1441">
                  <c:v>37.620000000000012</c:v>
                </c:pt>
                <c:pt idx="1442">
                  <c:v>37.64</c:v>
                </c:pt>
                <c:pt idx="1443">
                  <c:v>37.660000000000011</c:v>
                </c:pt>
                <c:pt idx="1444">
                  <c:v>37.68</c:v>
                </c:pt>
                <c:pt idx="1445">
                  <c:v>37.700000000000003</c:v>
                </c:pt>
                <c:pt idx="1446">
                  <c:v>37.720000000000013</c:v>
                </c:pt>
                <c:pt idx="1447">
                  <c:v>37.74</c:v>
                </c:pt>
                <c:pt idx="1448">
                  <c:v>37.760000000000012</c:v>
                </c:pt>
                <c:pt idx="1449">
                  <c:v>37.78</c:v>
                </c:pt>
                <c:pt idx="1450">
                  <c:v>37.800000000000004</c:v>
                </c:pt>
                <c:pt idx="1451">
                  <c:v>37.82</c:v>
                </c:pt>
                <c:pt idx="1452">
                  <c:v>37.840000000000003</c:v>
                </c:pt>
                <c:pt idx="1453">
                  <c:v>37.86</c:v>
                </c:pt>
                <c:pt idx="1454">
                  <c:v>37.880000000000003</c:v>
                </c:pt>
                <c:pt idx="1455">
                  <c:v>37.9</c:v>
                </c:pt>
                <c:pt idx="1456">
                  <c:v>37.92</c:v>
                </c:pt>
                <c:pt idx="1457">
                  <c:v>37.94</c:v>
                </c:pt>
                <c:pt idx="1458">
                  <c:v>37.96</c:v>
                </c:pt>
                <c:pt idx="1459">
                  <c:v>37.980000000000004</c:v>
                </c:pt>
                <c:pt idx="1460">
                  <c:v>38</c:v>
                </c:pt>
                <c:pt idx="1461">
                  <c:v>38.020000000000003</c:v>
                </c:pt>
                <c:pt idx="1462">
                  <c:v>38.04</c:v>
                </c:pt>
                <c:pt idx="1463">
                  <c:v>38.06</c:v>
                </c:pt>
                <c:pt idx="1464">
                  <c:v>38.08</c:v>
                </c:pt>
                <c:pt idx="1465">
                  <c:v>38.1</c:v>
                </c:pt>
                <c:pt idx="1466">
                  <c:v>38.120000000000012</c:v>
                </c:pt>
                <c:pt idx="1467">
                  <c:v>38.14</c:v>
                </c:pt>
                <c:pt idx="1468">
                  <c:v>38.160000000000011</c:v>
                </c:pt>
                <c:pt idx="1469">
                  <c:v>38.18</c:v>
                </c:pt>
                <c:pt idx="1470">
                  <c:v>38.200000000000003</c:v>
                </c:pt>
                <c:pt idx="1471">
                  <c:v>38.220000000000013</c:v>
                </c:pt>
                <c:pt idx="1472">
                  <c:v>38.24</c:v>
                </c:pt>
                <c:pt idx="1473">
                  <c:v>38.260000000000012</c:v>
                </c:pt>
                <c:pt idx="1474">
                  <c:v>38.28</c:v>
                </c:pt>
                <c:pt idx="1475">
                  <c:v>38.300000000000004</c:v>
                </c:pt>
                <c:pt idx="1476">
                  <c:v>38.44</c:v>
                </c:pt>
                <c:pt idx="1477">
                  <c:v>38.6</c:v>
                </c:pt>
                <c:pt idx="1478">
                  <c:v>38.760000000000012</c:v>
                </c:pt>
                <c:pt idx="1479">
                  <c:v>38.880000000000003</c:v>
                </c:pt>
                <c:pt idx="1480">
                  <c:v>38.9</c:v>
                </c:pt>
                <c:pt idx="1481">
                  <c:v>38.92</c:v>
                </c:pt>
                <c:pt idx="1482">
                  <c:v>38.94</c:v>
                </c:pt>
                <c:pt idx="1483">
                  <c:v>38.96</c:v>
                </c:pt>
                <c:pt idx="1484">
                  <c:v>38.980000000000004</c:v>
                </c:pt>
                <c:pt idx="1485">
                  <c:v>39</c:v>
                </c:pt>
                <c:pt idx="1486">
                  <c:v>39.020000000000003</c:v>
                </c:pt>
                <c:pt idx="1487">
                  <c:v>39.04</c:v>
                </c:pt>
                <c:pt idx="1488">
                  <c:v>39.06</c:v>
                </c:pt>
                <c:pt idx="1489">
                  <c:v>39.08</c:v>
                </c:pt>
                <c:pt idx="1490">
                  <c:v>39.1</c:v>
                </c:pt>
                <c:pt idx="1491">
                  <c:v>39.120000000000012</c:v>
                </c:pt>
                <c:pt idx="1492">
                  <c:v>39.14</c:v>
                </c:pt>
                <c:pt idx="1493">
                  <c:v>39.160000000000011</c:v>
                </c:pt>
                <c:pt idx="1494">
                  <c:v>39.18</c:v>
                </c:pt>
                <c:pt idx="1495">
                  <c:v>39.200000000000003</c:v>
                </c:pt>
                <c:pt idx="1496">
                  <c:v>39.220000000000013</c:v>
                </c:pt>
                <c:pt idx="1497">
                  <c:v>39.24</c:v>
                </c:pt>
                <c:pt idx="1498">
                  <c:v>39.260000000000012</c:v>
                </c:pt>
                <c:pt idx="1499">
                  <c:v>39.28</c:v>
                </c:pt>
                <c:pt idx="1500">
                  <c:v>39.300000000000004</c:v>
                </c:pt>
                <c:pt idx="1501">
                  <c:v>39.32</c:v>
                </c:pt>
                <c:pt idx="1502">
                  <c:v>39.340000000000003</c:v>
                </c:pt>
                <c:pt idx="1503">
                  <c:v>39.36</c:v>
                </c:pt>
                <c:pt idx="1504">
                  <c:v>39.380000000000003</c:v>
                </c:pt>
                <c:pt idx="1505">
                  <c:v>39.4</c:v>
                </c:pt>
                <c:pt idx="1506">
                  <c:v>39.42</c:v>
                </c:pt>
                <c:pt idx="1507">
                  <c:v>39.44</c:v>
                </c:pt>
                <c:pt idx="1508">
                  <c:v>39.46</c:v>
                </c:pt>
                <c:pt idx="1509">
                  <c:v>39.480000000000004</c:v>
                </c:pt>
                <c:pt idx="1510">
                  <c:v>39.5</c:v>
                </c:pt>
                <c:pt idx="1511">
                  <c:v>39.520000000000003</c:v>
                </c:pt>
                <c:pt idx="1512">
                  <c:v>39.54</c:v>
                </c:pt>
                <c:pt idx="1513">
                  <c:v>39.56</c:v>
                </c:pt>
                <c:pt idx="1514">
                  <c:v>39.58</c:v>
                </c:pt>
                <c:pt idx="1515">
                  <c:v>39.6</c:v>
                </c:pt>
                <c:pt idx="1516">
                  <c:v>39.620000000000012</c:v>
                </c:pt>
                <c:pt idx="1517">
                  <c:v>39.64</c:v>
                </c:pt>
                <c:pt idx="1518">
                  <c:v>39.660000000000011</c:v>
                </c:pt>
                <c:pt idx="1519">
                  <c:v>39.68</c:v>
                </c:pt>
                <c:pt idx="1520">
                  <c:v>39.700000000000003</c:v>
                </c:pt>
                <c:pt idx="1521">
                  <c:v>39.720000000000013</c:v>
                </c:pt>
                <c:pt idx="1522">
                  <c:v>39.74</c:v>
                </c:pt>
                <c:pt idx="1523">
                  <c:v>39.760000000000012</c:v>
                </c:pt>
                <c:pt idx="1524">
                  <c:v>39.78</c:v>
                </c:pt>
                <c:pt idx="1525">
                  <c:v>39.800000000000004</c:v>
                </c:pt>
                <c:pt idx="1526">
                  <c:v>39.82</c:v>
                </c:pt>
                <c:pt idx="1527">
                  <c:v>39.840000000000003</c:v>
                </c:pt>
                <c:pt idx="1528">
                  <c:v>39.86</c:v>
                </c:pt>
                <c:pt idx="1529">
                  <c:v>39.880000000000003</c:v>
                </c:pt>
                <c:pt idx="1530">
                  <c:v>39.9</c:v>
                </c:pt>
                <c:pt idx="1531">
                  <c:v>39.92</c:v>
                </c:pt>
                <c:pt idx="1532">
                  <c:v>39.94</c:v>
                </c:pt>
                <c:pt idx="1533">
                  <c:v>39.96</c:v>
                </c:pt>
                <c:pt idx="1534">
                  <c:v>39.980000000000004</c:v>
                </c:pt>
                <c:pt idx="1535">
                  <c:v>40</c:v>
                </c:pt>
                <c:pt idx="1536">
                  <c:v>40.020000000000003</c:v>
                </c:pt>
                <c:pt idx="1537">
                  <c:v>40.04</c:v>
                </c:pt>
                <c:pt idx="1538">
                  <c:v>40.06</c:v>
                </c:pt>
                <c:pt idx="1539">
                  <c:v>40.08</c:v>
                </c:pt>
                <c:pt idx="1540">
                  <c:v>40.1</c:v>
                </c:pt>
                <c:pt idx="1541">
                  <c:v>40.120000000000012</c:v>
                </c:pt>
                <c:pt idx="1542">
                  <c:v>40.14</c:v>
                </c:pt>
                <c:pt idx="1543">
                  <c:v>40.160000000000011</c:v>
                </c:pt>
                <c:pt idx="1544">
                  <c:v>40.18</c:v>
                </c:pt>
                <c:pt idx="1545">
                  <c:v>40.200000000000003</c:v>
                </c:pt>
                <c:pt idx="1546">
                  <c:v>40.220000000000013</c:v>
                </c:pt>
                <c:pt idx="1547">
                  <c:v>40.24</c:v>
                </c:pt>
                <c:pt idx="1548">
                  <c:v>40.260000000000012</c:v>
                </c:pt>
                <c:pt idx="1549">
                  <c:v>40.28</c:v>
                </c:pt>
                <c:pt idx="1550">
                  <c:v>40.300000000000004</c:v>
                </c:pt>
                <c:pt idx="1551">
                  <c:v>40.32</c:v>
                </c:pt>
                <c:pt idx="1552">
                  <c:v>40.340000000000003</c:v>
                </c:pt>
                <c:pt idx="1553">
                  <c:v>40.36</c:v>
                </c:pt>
                <c:pt idx="1554">
                  <c:v>40.380000000000003</c:v>
                </c:pt>
                <c:pt idx="1555">
                  <c:v>40.4</c:v>
                </c:pt>
                <c:pt idx="1556">
                  <c:v>40.42</c:v>
                </c:pt>
                <c:pt idx="1557">
                  <c:v>40.44</c:v>
                </c:pt>
                <c:pt idx="1558">
                  <c:v>40.46</c:v>
                </c:pt>
                <c:pt idx="1559">
                  <c:v>40.480000000000004</c:v>
                </c:pt>
                <c:pt idx="1560">
                  <c:v>40.5</c:v>
                </c:pt>
                <c:pt idx="1561">
                  <c:v>40.520000000000003</c:v>
                </c:pt>
                <c:pt idx="1562">
                  <c:v>40.54</c:v>
                </c:pt>
                <c:pt idx="1563">
                  <c:v>40.56</c:v>
                </c:pt>
                <c:pt idx="1564">
                  <c:v>40.58</c:v>
                </c:pt>
                <c:pt idx="1565">
                  <c:v>40.6</c:v>
                </c:pt>
                <c:pt idx="1566">
                  <c:v>40.620000000000012</c:v>
                </c:pt>
                <c:pt idx="1567">
                  <c:v>40.64</c:v>
                </c:pt>
                <c:pt idx="1568">
                  <c:v>40.660000000000011</c:v>
                </c:pt>
                <c:pt idx="1569">
                  <c:v>40.68</c:v>
                </c:pt>
                <c:pt idx="1570">
                  <c:v>40.700000000000003</c:v>
                </c:pt>
                <c:pt idx="1571">
                  <c:v>40.720000000000013</c:v>
                </c:pt>
                <c:pt idx="1572">
                  <c:v>40.74</c:v>
                </c:pt>
                <c:pt idx="1573">
                  <c:v>40.760000000000012</c:v>
                </c:pt>
                <c:pt idx="1574">
                  <c:v>40.78</c:v>
                </c:pt>
                <c:pt idx="1575">
                  <c:v>40.800000000000004</c:v>
                </c:pt>
                <c:pt idx="1576">
                  <c:v>40.82</c:v>
                </c:pt>
                <c:pt idx="1577">
                  <c:v>40.840000000000003</c:v>
                </c:pt>
                <c:pt idx="1578">
                  <c:v>40.86</c:v>
                </c:pt>
                <c:pt idx="1579">
                  <c:v>40.880000000000003</c:v>
                </c:pt>
                <c:pt idx="1580">
                  <c:v>40.9</c:v>
                </c:pt>
                <c:pt idx="1581">
                  <c:v>40.92</c:v>
                </c:pt>
                <c:pt idx="1582">
                  <c:v>40.94</c:v>
                </c:pt>
                <c:pt idx="1583">
                  <c:v>40.96</c:v>
                </c:pt>
                <c:pt idx="1584">
                  <c:v>40.98</c:v>
                </c:pt>
                <c:pt idx="1585">
                  <c:v>41</c:v>
                </c:pt>
                <c:pt idx="1586">
                  <c:v>41.02</c:v>
                </c:pt>
                <c:pt idx="1587">
                  <c:v>41.04</c:v>
                </c:pt>
                <c:pt idx="1588">
                  <c:v>41.06</c:v>
                </c:pt>
                <c:pt idx="1589">
                  <c:v>41.08</c:v>
                </c:pt>
                <c:pt idx="1590">
                  <c:v>41.1</c:v>
                </c:pt>
                <c:pt idx="1591">
                  <c:v>41.120000000000012</c:v>
                </c:pt>
                <c:pt idx="1592">
                  <c:v>41.14</c:v>
                </c:pt>
                <c:pt idx="1593">
                  <c:v>41.160000000000011</c:v>
                </c:pt>
                <c:pt idx="1594">
                  <c:v>41.18</c:v>
                </c:pt>
                <c:pt idx="1595">
                  <c:v>41.2</c:v>
                </c:pt>
                <c:pt idx="1596">
                  <c:v>41.220000000000013</c:v>
                </c:pt>
                <c:pt idx="1597">
                  <c:v>41.24</c:v>
                </c:pt>
                <c:pt idx="1598">
                  <c:v>41.260000000000012</c:v>
                </c:pt>
                <c:pt idx="1599">
                  <c:v>41.28</c:v>
                </c:pt>
                <c:pt idx="1600">
                  <c:v>41.3</c:v>
                </c:pt>
                <c:pt idx="1601">
                  <c:v>41.32</c:v>
                </c:pt>
                <c:pt idx="1602">
                  <c:v>41.34</c:v>
                </c:pt>
                <c:pt idx="1603">
                  <c:v>41.36</c:v>
                </c:pt>
                <c:pt idx="1604">
                  <c:v>41.38</c:v>
                </c:pt>
                <c:pt idx="1605">
                  <c:v>41.4</c:v>
                </c:pt>
                <c:pt idx="1606">
                  <c:v>41.42</c:v>
                </c:pt>
                <c:pt idx="1607">
                  <c:v>41.44</c:v>
                </c:pt>
                <c:pt idx="1608">
                  <c:v>41.46</c:v>
                </c:pt>
                <c:pt idx="1609">
                  <c:v>41.48</c:v>
                </c:pt>
                <c:pt idx="1610">
                  <c:v>41.5</c:v>
                </c:pt>
                <c:pt idx="1611">
                  <c:v>41.52</c:v>
                </c:pt>
                <c:pt idx="1612">
                  <c:v>41.54</c:v>
                </c:pt>
                <c:pt idx="1613">
                  <c:v>41.56</c:v>
                </c:pt>
                <c:pt idx="1614">
                  <c:v>41.58</c:v>
                </c:pt>
                <c:pt idx="1615">
                  <c:v>41.6</c:v>
                </c:pt>
                <c:pt idx="1616">
                  <c:v>41.620000000000012</c:v>
                </c:pt>
                <c:pt idx="1617">
                  <c:v>41.64</c:v>
                </c:pt>
                <c:pt idx="1618">
                  <c:v>41.660000000000011</c:v>
                </c:pt>
                <c:pt idx="1619">
                  <c:v>41.68</c:v>
                </c:pt>
                <c:pt idx="1620">
                  <c:v>41.7</c:v>
                </c:pt>
                <c:pt idx="1621">
                  <c:v>41.720000000000013</c:v>
                </c:pt>
                <c:pt idx="1622">
                  <c:v>41.74</c:v>
                </c:pt>
                <c:pt idx="1623">
                  <c:v>41.760000000000012</c:v>
                </c:pt>
                <c:pt idx="1624">
                  <c:v>41.78</c:v>
                </c:pt>
                <c:pt idx="1625">
                  <c:v>41.8</c:v>
                </c:pt>
                <c:pt idx="1626">
                  <c:v>41.82</c:v>
                </c:pt>
                <c:pt idx="1627">
                  <c:v>41.84</c:v>
                </c:pt>
                <c:pt idx="1628">
                  <c:v>41.86</c:v>
                </c:pt>
                <c:pt idx="1629">
                  <c:v>41.88</c:v>
                </c:pt>
                <c:pt idx="1630">
                  <c:v>41.9</c:v>
                </c:pt>
                <c:pt idx="1631">
                  <c:v>41.92</c:v>
                </c:pt>
                <c:pt idx="1632">
                  <c:v>41.94</c:v>
                </c:pt>
                <c:pt idx="1633">
                  <c:v>41.96</c:v>
                </c:pt>
                <c:pt idx="1634">
                  <c:v>41.98</c:v>
                </c:pt>
                <c:pt idx="1635">
                  <c:v>42</c:v>
                </c:pt>
                <c:pt idx="1636">
                  <c:v>42.02</c:v>
                </c:pt>
                <c:pt idx="1637">
                  <c:v>42.04</c:v>
                </c:pt>
                <c:pt idx="1638">
                  <c:v>42.06</c:v>
                </c:pt>
                <c:pt idx="1639">
                  <c:v>42.08</c:v>
                </c:pt>
                <c:pt idx="1640">
                  <c:v>42.1</c:v>
                </c:pt>
                <c:pt idx="1641">
                  <c:v>42.120000000000012</c:v>
                </c:pt>
                <c:pt idx="1642">
                  <c:v>42.14</c:v>
                </c:pt>
                <c:pt idx="1643">
                  <c:v>42.160000000000011</c:v>
                </c:pt>
                <c:pt idx="1644">
                  <c:v>42.18</c:v>
                </c:pt>
                <c:pt idx="1645">
                  <c:v>42.2</c:v>
                </c:pt>
                <c:pt idx="1646">
                  <c:v>42.220000000000013</c:v>
                </c:pt>
                <c:pt idx="1647">
                  <c:v>42.24</c:v>
                </c:pt>
                <c:pt idx="1648">
                  <c:v>42.260000000000012</c:v>
                </c:pt>
                <c:pt idx="1649">
                  <c:v>42.28</c:v>
                </c:pt>
                <c:pt idx="1650">
                  <c:v>42.3</c:v>
                </c:pt>
                <c:pt idx="1651">
                  <c:v>42.32</c:v>
                </c:pt>
                <c:pt idx="1652">
                  <c:v>42.34</c:v>
                </c:pt>
                <c:pt idx="1653">
                  <c:v>42.36</c:v>
                </c:pt>
                <c:pt idx="1654">
                  <c:v>42.38</c:v>
                </c:pt>
                <c:pt idx="1655">
                  <c:v>42.4</c:v>
                </c:pt>
                <c:pt idx="1656">
                  <c:v>42.42</c:v>
                </c:pt>
                <c:pt idx="1657">
                  <c:v>42.44</c:v>
                </c:pt>
                <c:pt idx="1658">
                  <c:v>42.46</c:v>
                </c:pt>
                <c:pt idx="1659">
                  <c:v>42.48</c:v>
                </c:pt>
                <c:pt idx="1660">
                  <c:v>42.5</c:v>
                </c:pt>
                <c:pt idx="1661">
                  <c:v>42.52</c:v>
                </c:pt>
                <c:pt idx="1662">
                  <c:v>42.54</c:v>
                </c:pt>
                <c:pt idx="1663">
                  <c:v>42.56</c:v>
                </c:pt>
                <c:pt idx="1664">
                  <c:v>42.58</c:v>
                </c:pt>
                <c:pt idx="1665">
                  <c:v>42.6</c:v>
                </c:pt>
                <c:pt idx="1666">
                  <c:v>42.620000000000012</c:v>
                </c:pt>
                <c:pt idx="1667">
                  <c:v>42.64</c:v>
                </c:pt>
                <c:pt idx="1668">
                  <c:v>42.660000000000011</c:v>
                </c:pt>
                <c:pt idx="1669">
                  <c:v>42.68</c:v>
                </c:pt>
                <c:pt idx="1670">
                  <c:v>42.7</c:v>
                </c:pt>
                <c:pt idx="1671">
                  <c:v>42.720000000000013</c:v>
                </c:pt>
                <c:pt idx="1672">
                  <c:v>42.74</c:v>
                </c:pt>
                <c:pt idx="1673">
                  <c:v>42.760000000000012</c:v>
                </c:pt>
                <c:pt idx="1674">
                  <c:v>42.78</c:v>
                </c:pt>
                <c:pt idx="1675">
                  <c:v>42.8</c:v>
                </c:pt>
                <c:pt idx="1676">
                  <c:v>42.82</c:v>
                </c:pt>
                <c:pt idx="1677">
                  <c:v>42.84</c:v>
                </c:pt>
                <c:pt idx="1678">
                  <c:v>42.86</c:v>
                </c:pt>
                <c:pt idx="1679">
                  <c:v>42.88</c:v>
                </c:pt>
                <c:pt idx="1680">
                  <c:v>42.9</c:v>
                </c:pt>
                <c:pt idx="1681">
                  <c:v>42.92</c:v>
                </c:pt>
                <c:pt idx="1682">
                  <c:v>42.94</c:v>
                </c:pt>
                <c:pt idx="1683">
                  <c:v>42.96</c:v>
                </c:pt>
                <c:pt idx="1684">
                  <c:v>42.98</c:v>
                </c:pt>
                <c:pt idx="1685">
                  <c:v>43</c:v>
                </c:pt>
                <c:pt idx="1686">
                  <c:v>43.02</c:v>
                </c:pt>
                <c:pt idx="1687">
                  <c:v>43.04</c:v>
                </c:pt>
                <c:pt idx="1688">
                  <c:v>43.06</c:v>
                </c:pt>
                <c:pt idx="1689">
                  <c:v>43.08</c:v>
                </c:pt>
                <c:pt idx="1690">
                  <c:v>43.1</c:v>
                </c:pt>
                <c:pt idx="1691">
                  <c:v>43.120000000000012</c:v>
                </c:pt>
                <c:pt idx="1692">
                  <c:v>43.14</c:v>
                </c:pt>
                <c:pt idx="1693">
                  <c:v>43.160000000000011</c:v>
                </c:pt>
                <c:pt idx="1694">
                  <c:v>43.18</c:v>
                </c:pt>
                <c:pt idx="1695">
                  <c:v>43.2</c:v>
                </c:pt>
                <c:pt idx="1696">
                  <c:v>43.220000000000013</c:v>
                </c:pt>
                <c:pt idx="1697">
                  <c:v>43.24</c:v>
                </c:pt>
                <c:pt idx="1698">
                  <c:v>43.260000000000012</c:v>
                </c:pt>
                <c:pt idx="1699">
                  <c:v>43.28</c:v>
                </c:pt>
                <c:pt idx="1700">
                  <c:v>43.3</c:v>
                </c:pt>
                <c:pt idx="1701">
                  <c:v>43.32</c:v>
                </c:pt>
                <c:pt idx="1702">
                  <c:v>43.34</c:v>
                </c:pt>
                <c:pt idx="1703">
                  <c:v>43.36</c:v>
                </c:pt>
                <c:pt idx="1704">
                  <c:v>43.38</c:v>
                </c:pt>
                <c:pt idx="1705">
                  <c:v>43.4</c:v>
                </c:pt>
                <c:pt idx="1706">
                  <c:v>43.42</c:v>
                </c:pt>
                <c:pt idx="1707">
                  <c:v>43.44</c:v>
                </c:pt>
                <c:pt idx="1708">
                  <c:v>43.46</c:v>
                </c:pt>
                <c:pt idx="1709">
                  <c:v>43.48</c:v>
                </c:pt>
                <c:pt idx="1710">
                  <c:v>43.5</c:v>
                </c:pt>
                <c:pt idx="1711">
                  <c:v>43.52</c:v>
                </c:pt>
                <c:pt idx="1712">
                  <c:v>43.54</c:v>
                </c:pt>
                <c:pt idx="1713">
                  <c:v>43.56</c:v>
                </c:pt>
                <c:pt idx="1714">
                  <c:v>43.58</c:v>
                </c:pt>
                <c:pt idx="1715">
                  <c:v>43.6</c:v>
                </c:pt>
                <c:pt idx="1716">
                  <c:v>43.620000000000012</c:v>
                </c:pt>
                <c:pt idx="1717">
                  <c:v>43.64</c:v>
                </c:pt>
                <c:pt idx="1718">
                  <c:v>43.660000000000011</c:v>
                </c:pt>
                <c:pt idx="1719">
                  <c:v>43.68</c:v>
                </c:pt>
                <c:pt idx="1720">
                  <c:v>43.7</c:v>
                </c:pt>
                <c:pt idx="1721">
                  <c:v>43.720000000000013</c:v>
                </c:pt>
                <c:pt idx="1722">
                  <c:v>43.74</c:v>
                </c:pt>
                <c:pt idx="1723">
                  <c:v>43.760000000000012</c:v>
                </c:pt>
                <c:pt idx="1724">
                  <c:v>43.78</c:v>
                </c:pt>
                <c:pt idx="1725">
                  <c:v>43.8</c:v>
                </c:pt>
                <c:pt idx="1726">
                  <c:v>43.82</c:v>
                </c:pt>
                <c:pt idx="1727">
                  <c:v>43.84</c:v>
                </c:pt>
                <c:pt idx="1728">
                  <c:v>43.86</c:v>
                </c:pt>
                <c:pt idx="1729">
                  <c:v>43.88</c:v>
                </c:pt>
                <c:pt idx="1730">
                  <c:v>43.9</c:v>
                </c:pt>
                <c:pt idx="1731">
                  <c:v>43.92</c:v>
                </c:pt>
                <c:pt idx="1732">
                  <c:v>43.94</c:v>
                </c:pt>
                <c:pt idx="1733">
                  <c:v>43.96</c:v>
                </c:pt>
                <c:pt idx="1734">
                  <c:v>43.98</c:v>
                </c:pt>
                <c:pt idx="1735">
                  <c:v>44</c:v>
                </c:pt>
                <c:pt idx="1736">
                  <c:v>44.02</c:v>
                </c:pt>
                <c:pt idx="1737">
                  <c:v>44.04</c:v>
                </c:pt>
                <c:pt idx="1738">
                  <c:v>44.06</c:v>
                </c:pt>
                <c:pt idx="1739">
                  <c:v>44.08</c:v>
                </c:pt>
                <c:pt idx="1740">
                  <c:v>44.1</c:v>
                </c:pt>
                <c:pt idx="1741">
                  <c:v>44.120000000000012</c:v>
                </c:pt>
                <c:pt idx="1742">
                  <c:v>44.14</c:v>
                </c:pt>
                <c:pt idx="1743">
                  <c:v>44.160000000000011</c:v>
                </c:pt>
                <c:pt idx="1744">
                  <c:v>44.18</c:v>
                </c:pt>
                <c:pt idx="1745">
                  <c:v>44.2</c:v>
                </c:pt>
                <c:pt idx="1746">
                  <c:v>44.220000000000013</c:v>
                </c:pt>
                <c:pt idx="1747">
                  <c:v>44.24</c:v>
                </c:pt>
                <c:pt idx="1748">
                  <c:v>44.260000000000012</c:v>
                </c:pt>
                <c:pt idx="1749">
                  <c:v>44.28</c:v>
                </c:pt>
                <c:pt idx="1750">
                  <c:v>44.3</c:v>
                </c:pt>
                <c:pt idx="1751">
                  <c:v>44.32</c:v>
                </c:pt>
                <c:pt idx="1752">
                  <c:v>44.34</c:v>
                </c:pt>
                <c:pt idx="1753">
                  <c:v>44.36</c:v>
                </c:pt>
                <c:pt idx="1754">
                  <c:v>44.38</c:v>
                </c:pt>
                <c:pt idx="1755">
                  <c:v>44.4</c:v>
                </c:pt>
                <c:pt idx="1756">
                  <c:v>44.42</c:v>
                </c:pt>
                <c:pt idx="1757">
                  <c:v>44.44</c:v>
                </c:pt>
                <c:pt idx="1758">
                  <c:v>44.46</c:v>
                </c:pt>
                <c:pt idx="1759">
                  <c:v>44.48</c:v>
                </c:pt>
                <c:pt idx="1760">
                  <c:v>44.5</c:v>
                </c:pt>
                <c:pt idx="1761">
                  <c:v>44.52</c:v>
                </c:pt>
                <c:pt idx="1762">
                  <c:v>44.54</c:v>
                </c:pt>
                <c:pt idx="1763">
                  <c:v>44.56</c:v>
                </c:pt>
                <c:pt idx="1764">
                  <c:v>44.58</c:v>
                </c:pt>
                <c:pt idx="1765">
                  <c:v>44.68</c:v>
                </c:pt>
                <c:pt idx="1766">
                  <c:v>44.9</c:v>
                </c:pt>
                <c:pt idx="1767">
                  <c:v>45.120000000000012</c:v>
                </c:pt>
                <c:pt idx="1768">
                  <c:v>45.14</c:v>
                </c:pt>
                <c:pt idx="1769">
                  <c:v>45.160000000000011</c:v>
                </c:pt>
                <c:pt idx="1770">
                  <c:v>45.18</c:v>
                </c:pt>
                <c:pt idx="1771">
                  <c:v>45.2</c:v>
                </c:pt>
                <c:pt idx="1772">
                  <c:v>45.220000000000013</c:v>
                </c:pt>
                <c:pt idx="1773">
                  <c:v>45.24</c:v>
                </c:pt>
                <c:pt idx="1774">
                  <c:v>45.260000000000012</c:v>
                </c:pt>
                <c:pt idx="1775">
                  <c:v>45.28</c:v>
                </c:pt>
                <c:pt idx="1776">
                  <c:v>45.3</c:v>
                </c:pt>
                <c:pt idx="1777">
                  <c:v>45.32</c:v>
                </c:pt>
                <c:pt idx="1778">
                  <c:v>45.34</c:v>
                </c:pt>
                <c:pt idx="1779">
                  <c:v>45.36</c:v>
                </c:pt>
                <c:pt idx="1780">
                  <c:v>45.38</c:v>
                </c:pt>
                <c:pt idx="1781">
                  <c:v>45.4</c:v>
                </c:pt>
                <c:pt idx="1782">
                  <c:v>45.42</c:v>
                </c:pt>
                <c:pt idx="1783">
                  <c:v>45.44</c:v>
                </c:pt>
                <c:pt idx="1784">
                  <c:v>45.46</c:v>
                </c:pt>
                <c:pt idx="1785">
                  <c:v>45.48</c:v>
                </c:pt>
                <c:pt idx="1786">
                  <c:v>45.5</c:v>
                </c:pt>
                <c:pt idx="1787">
                  <c:v>45.52</c:v>
                </c:pt>
                <c:pt idx="1788">
                  <c:v>45.54</c:v>
                </c:pt>
                <c:pt idx="1789">
                  <c:v>45.56</c:v>
                </c:pt>
                <c:pt idx="1790">
                  <c:v>45.58</c:v>
                </c:pt>
                <c:pt idx="1791">
                  <c:v>45.6</c:v>
                </c:pt>
                <c:pt idx="1792">
                  <c:v>45.620000000000012</c:v>
                </c:pt>
                <c:pt idx="1793">
                  <c:v>45.64</c:v>
                </c:pt>
                <c:pt idx="1794">
                  <c:v>45.660000000000011</c:v>
                </c:pt>
                <c:pt idx="1795">
                  <c:v>45.68</c:v>
                </c:pt>
                <c:pt idx="1796">
                  <c:v>45.7</c:v>
                </c:pt>
                <c:pt idx="1797">
                  <c:v>45.720000000000013</c:v>
                </c:pt>
                <c:pt idx="1798">
                  <c:v>45.74</c:v>
                </c:pt>
                <c:pt idx="1799">
                  <c:v>45.760000000000012</c:v>
                </c:pt>
                <c:pt idx="1800">
                  <c:v>45.88</c:v>
                </c:pt>
                <c:pt idx="1801">
                  <c:v>46.1</c:v>
                </c:pt>
                <c:pt idx="1802">
                  <c:v>46.120000000000012</c:v>
                </c:pt>
                <c:pt idx="1803">
                  <c:v>46.14</c:v>
                </c:pt>
                <c:pt idx="1804">
                  <c:v>46.160000000000011</c:v>
                </c:pt>
                <c:pt idx="1805">
                  <c:v>46.18</c:v>
                </c:pt>
                <c:pt idx="1806">
                  <c:v>46.2</c:v>
                </c:pt>
                <c:pt idx="1807">
                  <c:v>46.220000000000013</c:v>
                </c:pt>
                <c:pt idx="1808">
                  <c:v>46.24</c:v>
                </c:pt>
                <c:pt idx="1809">
                  <c:v>46.260000000000012</c:v>
                </c:pt>
                <c:pt idx="1810">
                  <c:v>46.28</c:v>
                </c:pt>
                <c:pt idx="1811">
                  <c:v>46.3</c:v>
                </c:pt>
                <c:pt idx="1812">
                  <c:v>46.32</c:v>
                </c:pt>
                <c:pt idx="1813">
                  <c:v>46.34</c:v>
                </c:pt>
                <c:pt idx="1814">
                  <c:v>46.36</c:v>
                </c:pt>
                <c:pt idx="1815">
                  <c:v>46.38</c:v>
                </c:pt>
                <c:pt idx="1816">
                  <c:v>46.4</c:v>
                </c:pt>
                <c:pt idx="1817">
                  <c:v>46.42</c:v>
                </c:pt>
                <c:pt idx="1818">
                  <c:v>46.44</c:v>
                </c:pt>
                <c:pt idx="1819">
                  <c:v>46.46</c:v>
                </c:pt>
                <c:pt idx="1820">
                  <c:v>46.48</c:v>
                </c:pt>
                <c:pt idx="1821">
                  <c:v>46.5</c:v>
                </c:pt>
                <c:pt idx="1822">
                  <c:v>46.52</c:v>
                </c:pt>
                <c:pt idx="1823">
                  <c:v>46.54</c:v>
                </c:pt>
                <c:pt idx="1824">
                  <c:v>46.56</c:v>
                </c:pt>
                <c:pt idx="1825">
                  <c:v>46.58</c:v>
                </c:pt>
                <c:pt idx="1826">
                  <c:v>46.6</c:v>
                </c:pt>
                <c:pt idx="1827">
                  <c:v>46.620000000000012</c:v>
                </c:pt>
                <c:pt idx="1828">
                  <c:v>46.64</c:v>
                </c:pt>
                <c:pt idx="1829">
                  <c:v>46.660000000000011</c:v>
                </c:pt>
                <c:pt idx="1830">
                  <c:v>46.68</c:v>
                </c:pt>
                <c:pt idx="1831">
                  <c:v>46.7</c:v>
                </c:pt>
                <c:pt idx="1832">
                  <c:v>46.720000000000013</c:v>
                </c:pt>
                <c:pt idx="1833">
                  <c:v>46.74</c:v>
                </c:pt>
                <c:pt idx="1834">
                  <c:v>46.760000000000012</c:v>
                </c:pt>
                <c:pt idx="1835">
                  <c:v>46.78</c:v>
                </c:pt>
                <c:pt idx="1836">
                  <c:v>46.8</c:v>
                </c:pt>
                <c:pt idx="1837">
                  <c:v>46.82</c:v>
                </c:pt>
                <c:pt idx="1838">
                  <c:v>46.84</c:v>
                </c:pt>
                <c:pt idx="1839">
                  <c:v>46.86</c:v>
                </c:pt>
                <c:pt idx="1840">
                  <c:v>46.88</c:v>
                </c:pt>
                <c:pt idx="1841">
                  <c:v>46.9</c:v>
                </c:pt>
                <c:pt idx="1842">
                  <c:v>46.92</c:v>
                </c:pt>
                <c:pt idx="1843">
                  <c:v>46.94</c:v>
                </c:pt>
                <c:pt idx="1844">
                  <c:v>46.96</c:v>
                </c:pt>
                <c:pt idx="1845">
                  <c:v>46.98</c:v>
                </c:pt>
                <c:pt idx="1846">
                  <c:v>47</c:v>
                </c:pt>
                <c:pt idx="1847">
                  <c:v>47.02</c:v>
                </c:pt>
                <c:pt idx="1848">
                  <c:v>47.04</c:v>
                </c:pt>
                <c:pt idx="1849">
                  <c:v>47.06</c:v>
                </c:pt>
                <c:pt idx="1850">
                  <c:v>47.08</c:v>
                </c:pt>
                <c:pt idx="1851">
                  <c:v>47.1</c:v>
                </c:pt>
                <c:pt idx="1852">
                  <c:v>47.120000000000012</c:v>
                </c:pt>
                <c:pt idx="1853">
                  <c:v>47.14</c:v>
                </c:pt>
                <c:pt idx="1854">
                  <c:v>47.160000000000011</c:v>
                </c:pt>
                <c:pt idx="1855">
                  <c:v>47.18</c:v>
                </c:pt>
                <c:pt idx="1856">
                  <c:v>47.2</c:v>
                </c:pt>
                <c:pt idx="1857">
                  <c:v>47.220000000000013</c:v>
                </c:pt>
                <c:pt idx="1858">
                  <c:v>47.24</c:v>
                </c:pt>
                <c:pt idx="1859">
                  <c:v>47.260000000000012</c:v>
                </c:pt>
                <c:pt idx="1860">
                  <c:v>47.28</c:v>
                </c:pt>
                <c:pt idx="1861">
                  <c:v>47.3</c:v>
                </c:pt>
                <c:pt idx="1862">
                  <c:v>47.32</c:v>
                </c:pt>
                <c:pt idx="1863">
                  <c:v>47.34</c:v>
                </c:pt>
                <c:pt idx="1864">
                  <c:v>47.36</c:v>
                </c:pt>
                <c:pt idx="1865">
                  <c:v>47.38</c:v>
                </c:pt>
                <c:pt idx="1866">
                  <c:v>47.4</c:v>
                </c:pt>
                <c:pt idx="1867">
                  <c:v>47.42</c:v>
                </c:pt>
                <c:pt idx="1868">
                  <c:v>47.44</c:v>
                </c:pt>
                <c:pt idx="1869">
                  <c:v>47.46</c:v>
                </c:pt>
                <c:pt idx="1870">
                  <c:v>47.48</c:v>
                </c:pt>
                <c:pt idx="1871">
                  <c:v>47.5</c:v>
                </c:pt>
                <c:pt idx="1872">
                  <c:v>47.52</c:v>
                </c:pt>
                <c:pt idx="1873">
                  <c:v>47.54</c:v>
                </c:pt>
                <c:pt idx="1874">
                  <c:v>47.56</c:v>
                </c:pt>
                <c:pt idx="1875">
                  <c:v>47.58</c:v>
                </c:pt>
                <c:pt idx="1876">
                  <c:v>47.6</c:v>
                </c:pt>
                <c:pt idx="1877">
                  <c:v>47.620000000000012</c:v>
                </c:pt>
                <c:pt idx="1878">
                  <c:v>47.64</c:v>
                </c:pt>
                <c:pt idx="1879">
                  <c:v>47.660000000000011</c:v>
                </c:pt>
                <c:pt idx="1880">
                  <c:v>47.68</c:v>
                </c:pt>
                <c:pt idx="1881">
                  <c:v>47.7</c:v>
                </c:pt>
                <c:pt idx="1882">
                  <c:v>47.720000000000013</c:v>
                </c:pt>
                <c:pt idx="1883">
                  <c:v>47.74</c:v>
                </c:pt>
                <c:pt idx="1884">
                  <c:v>47.760000000000012</c:v>
                </c:pt>
                <c:pt idx="1885">
                  <c:v>47.78</c:v>
                </c:pt>
                <c:pt idx="1886">
                  <c:v>47.8</c:v>
                </c:pt>
                <c:pt idx="1887">
                  <c:v>47.82</c:v>
                </c:pt>
                <c:pt idx="1888">
                  <c:v>47.84</c:v>
                </c:pt>
                <c:pt idx="1889">
                  <c:v>47.86</c:v>
                </c:pt>
                <c:pt idx="1890">
                  <c:v>47.88</c:v>
                </c:pt>
                <c:pt idx="1891">
                  <c:v>47.9</c:v>
                </c:pt>
                <c:pt idx="1892">
                  <c:v>47.92</c:v>
                </c:pt>
                <c:pt idx="1893">
                  <c:v>47.94</c:v>
                </c:pt>
                <c:pt idx="1894">
                  <c:v>47.96</c:v>
                </c:pt>
                <c:pt idx="1895">
                  <c:v>47.98</c:v>
                </c:pt>
                <c:pt idx="1896">
                  <c:v>48</c:v>
                </c:pt>
                <c:pt idx="1897">
                  <c:v>48.02</c:v>
                </c:pt>
                <c:pt idx="1898">
                  <c:v>48.04</c:v>
                </c:pt>
                <c:pt idx="1899">
                  <c:v>48.06</c:v>
                </c:pt>
                <c:pt idx="1900">
                  <c:v>48.08</c:v>
                </c:pt>
                <c:pt idx="1901">
                  <c:v>48.1</c:v>
                </c:pt>
                <c:pt idx="1902">
                  <c:v>48.120000000000012</c:v>
                </c:pt>
                <c:pt idx="1903">
                  <c:v>48.14</c:v>
                </c:pt>
                <c:pt idx="1904">
                  <c:v>48.160000000000011</c:v>
                </c:pt>
                <c:pt idx="1905">
                  <c:v>48.18</c:v>
                </c:pt>
                <c:pt idx="1906">
                  <c:v>48.2</c:v>
                </c:pt>
                <c:pt idx="1907">
                  <c:v>48.220000000000013</c:v>
                </c:pt>
                <c:pt idx="1908">
                  <c:v>48.24</c:v>
                </c:pt>
                <c:pt idx="1909">
                  <c:v>48.260000000000012</c:v>
                </c:pt>
                <c:pt idx="1910">
                  <c:v>48.28</c:v>
                </c:pt>
                <c:pt idx="1911">
                  <c:v>48.3</c:v>
                </c:pt>
                <c:pt idx="1912">
                  <c:v>48.32</c:v>
                </c:pt>
                <c:pt idx="1913">
                  <c:v>48.34</c:v>
                </c:pt>
                <c:pt idx="1914">
                  <c:v>48.36</c:v>
                </c:pt>
                <c:pt idx="1915">
                  <c:v>48.38</c:v>
                </c:pt>
                <c:pt idx="1916">
                  <c:v>48.4</c:v>
                </c:pt>
                <c:pt idx="1917">
                  <c:v>48.42</c:v>
                </c:pt>
                <c:pt idx="1918">
                  <c:v>48.44</c:v>
                </c:pt>
                <c:pt idx="1919">
                  <c:v>48.46</c:v>
                </c:pt>
                <c:pt idx="1920">
                  <c:v>48.48</c:v>
                </c:pt>
                <c:pt idx="1921">
                  <c:v>48.5</c:v>
                </c:pt>
                <c:pt idx="1922">
                  <c:v>48.52</c:v>
                </c:pt>
                <c:pt idx="1923">
                  <c:v>48.54</c:v>
                </c:pt>
                <c:pt idx="1924">
                  <c:v>48.56</c:v>
                </c:pt>
                <c:pt idx="1925">
                  <c:v>48.58</c:v>
                </c:pt>
                <c:pt idx="1926">
                  <c:v>48.6</c:v>
                </c:pt>
                <c:pt idx="1927">
                  <c:v>48.620000000000012</c:v>
                </c:pt>
                <c:pt idx="1928">
                  <c:v>48.64</c:v>
                </c:pt>
                <c:pt idx="1929">
                  <c:v>48.660000000000011</c:v>
                </c:pt>
                <c:pt idx="1930">
                  <c:v>48.68</c:v>
                </c:pt>
                <c:pt idx="1931">
                  <c:v>48.7</c:v>
                </c:pt>
                <c:pt idx="1932">
                  <c:v>48.720000000000013</c:v>
                </c:pt>
                <c:pt idx="1933">
                  <c:v>48.74</c:v>
                </c:pt>
                <c:pt idx="1934">
                  <c:v>48.760000000000012</c:v>
                </c:pt>
                <c:pt idx="1935">
                  <c:v>48.78</c:v>
                </c:pt>
                <c:pt idx="1936">
                  <c:v>48.8</c:v>
                </c:pt>
                <c:pt idx="1937">
                  <c:v>48.82</c:v>
                </c:pt>
                <c:pt idx="1938">
                  <c:v>48.84</c:v>
                </c:pt>
                <c:pt idx="1939">
                  <c:v>48.86</c:v>
                </c:pt>
                <c:pt idx="1940">
                  <c:v>48.88</c:v>
                </c:pt>
                <c:pt idx="1941">
                  <c:v>48.9</c:v>
                </c:pt>
                <c:pt idx="1942">
                  <c:v>48.92</c:v>
                </c:pt>
                <c:pt idx="1943">
                  <c:v>48.94</c:v>
                </c:pt>
                <c:pt idx="1944">
                  <c:v>48.96</c:v>
                </c:pt>
                <c:pt idx="1945">
                  <c:v>48.98</c:v>
                </c:pt>
                <c:pt idx="1946">
                  <c:v>49</c:v>
                </c:pt>
                <c:pt idx="1947">
                  <c:v>49.02</c:v>
                </c:pt>
                <c:pt idx="1948">
                  <c:v>49.04</c:v>
                </c:pt>
                <c:pt idx="1949">
                  <c:v>49.06</c:v>
                </c:pt>
                <c:pt idx="1950">
                  <c:v>49.08</c:v>
                </c:pt>
                <c:pt idx="1951">
                  <c:v>49.1</c:v>
                </c:pt>
                <c:pt idx="1952">
                  <c:v>49.120000000000012</c:v>
                </c:pt>
                <c:pt idx="1953">
                  <c:v>49.14</c:v>
                </c:pt>
                <c:pt idx="1954">
                  <c:v>49.160000000000011</c:v>
                </c:pt>
                <c:pt idx="1955">
                  <c:v>49.18</c:v>
                </c:pt>
                <c:pt idx="1956">
                  <c:v>49.2</c:v>
                </c:pt>
                <c:pt idx="1957">
                  <c:v>49.220000000000013</c:v>
                </c:pt>
                <c:pt idx="1958">
                  <c:v>49.24</c:v>
                </c:pt>
                <c:pt idx="1959">
                  <c:v>49.260000000000012</c:v>
                </c:pt>
                <c:pt idx="1960">
                  <c:v>49.28</c:v>
                </c:pt>
                <c:pt idx="1961">
                  <c:v>49.3</c:v>
                </c:pt>
                <c:pt idx="1962">
                  <c:v>49.32</c:v>
                </c:pt>
                <c:pt idx="1963">
                  <c:v>49.34</c:v>
                </c:pt>
                <c:pt idx="1964">
                  <c:v>49.36</c:v>
                </c:pt>
                <c:pt idx="1965">
                  <c:v>49.38</c:v>
                </c:pt>
                <c:pt idx="1966">
                  <c:v>49.4</c:v>
                </c:pt>
                <c:pt idx="1967">
                  <c:v>49.42</c:v>
                </c:pt>
                <c:pt idx="1968">
                  <c:v>49.44</c:v>
                </c:pt>
                <c:pt idx="1969">
                  <c:v>49.46</c:v>
                </c:pt>
                <c:pt idx="1970">
                  <c:v>49.48</c:v>
                </c:pt>
                <c:pt idx="1971">
                  <c:v>49.5</c:v>
                </c:pt>
                <c:pt idx="1972">
                  <c:v>49.52</c:v>
                </c:pt>
                <c:pt idx="1973">
                  <c:v>49.54</c:v>
                </c:pt>
                <c:pt idx="1974">
                  <c:v>49.56</c:v>
                </c:pt>
                <c:pt idx="1975">
                  <c:v>49.58</c:v>
                </c:pt>
                <c:pt idx="1976">
                  <c:v>49.6</c:v>
                </c:pt>
                <c:pt idx="1977">
                  <c:v>49.620000000000012</c:v>
                </c:pt>
                <c:pt idx="1978">
                  <c:v>49.64</c:v>
                </c:pt>
                <c:pt idx="1979">
                  <c:v>49.660000000000011</c:v>
                </c:pt>
                <c:pt idx="1980">
                  <c:v>49.68</c:v>
                </c:pt>
                <c:pt idx="1981">
                  <c:v>49.7</c:v>
                </c:pt>
                <c:pt idx="1982">
                  <c:v>49.720000000000013</c:v>
                </c:pt>
                <c:pt idx="1983">
                  <c:v>49.74</c:v>
                </c:pt>
                <c:pt idx="1984">
                  <c:v>49.760000000000012</c:v>
                </c:pt>
                <c:pt idx="1985">
                  <c:v>49.78</c:v>
                </c:pt>
                <c:pt idx="1986">
                  <c:v>49.8</c:v>
                </c:pt>
                <c:pt idx="1987">
                  <c:v>49.82</c:v>
                </c:pt>
                <c:pt idx="1988">
                  <c:v>49.84</c:v>
                </c:pt>
                <c:pt idx="1989">
                  <c:v>49.86</c:v>
                </c:pt>
                <c:pt idx="1990">
                  <c:v>49.88</c:v>
                </c:pt>
                <c:pt idx="1991">
                  <c:v>49.9</c:v>
                </c:pt>
                <c:pt idx="1992">
                  <c:v>49.92</c:v>
                </c:pt>
                <c:pt idx="1993">
                  <c:v>49.94</c:v>
                </c:pt>
                <c:pt idx="1994">
                  <c:v>49.96</c:v>
                </c:pt>
                <c:pt idx="1995">
                  <c:v>49.98</c:v>
                </c:pt>
                <c:pt idx="1996">
                  <c:v>50</c:v>
                </c:pt>
                <c:pt idx="1997">
                  <c:v>50.02</c:v>
                </c:pt>
                <c:pt idx="1998">
                  <c:v>50.04</c:v>
                </c:pt>
                <c:pt idx="1999">
                  <c:v>50.06</c:v>
                </c:pt>
                <c:pt idx="2000">
                  <c:v>50.08</c:v>
                </c:pt>
                <c:pt idx="2001">
                  <c:v>50.1</c:v>
                </c:pt>
                <c:pt idx="2002">
                  <c:v>50.120000000000012</c:v>
                </c:pt>
                <c:pt idx="2003">
                  <c:v>50.14</c:v>
                </c:pt>
                <c:pt idx="2004">
                  <c:v>50.160000000000011</c:v>
                </c:pt>
                <c:pt idx="2005">
                  <c:v>50.18</c:v>
                </c:pt>
                <c:pt idx="2006">
                  <c:v>50.2</c:v>
                </c:pt>
                <c:pt idx="2007">
                  <c:v>50.220000000000013</c:v>
                </c:pt>
                <c:pt idx="2008">
                  <c:v>50.24</c:v>
                </c:pt>
                <c:pt idx="2009">
                  <c:v>50.260000000000012</c:v>
                </c:pt>
                <c:pt idx="2010">
                  <c:v>50.28</c:v>
                </c:pt>
                <c:pt idx="2011">
                  <c:v>50.3</c:v>
                </c:pt>
                <c:pt idx="2012">
                  <c:v>50.32</c:v>
                </c:pt>
                <c:pt idx="2013">
                  <c:v>50.34</c:v>
                </c:pt>
                <c:pt idx="2014">
                  <c:v>50.36</c:v>
                </c:pt>
                <c:pt idx="2015">
                  <c:v>50.38</c:v>
                </c:pt>
                <c:pt idx="2016">
                  <c:v>50.4</c:v>
                </c:pt>
                <c:pt idx="2017">
                  <c:v>50.42</c:v>
                </c:pt>
                <c:pt idx="2018">
                  <c:v>50.44</c:v>
                </c:pt>
                <c:pt idx="2019">
                  <c:v>50.46</c:v>
                </c:pt>
                <c:pt idx="2020">
                  <c:v>50.48</c:v>
                </c:pt>
                <c:pt idx="2021">
                  <c:v>50.5</c:v>
                </c:pt>
                <c:pt idx="2022">
                  <c:v>50.52</c:v>
                </c:pt>
                <c:pt idx="2023">
                  <c:v>50.54</c:v>
                </c:pt>
                <c:pt idx="2024">
                  <c:v>50.56</c:v>
                </c:pt>
                <c:pt idx="2025">
                  <c:v>50.58</c:v>
                </c:pt>
                <c:pt idx="2026">
                  <c:v>50.6</c:v>
                </c:pt>
                <c:pt idx="2027">
                  <c:v>50.620000000000012</c:v>
                </c:pt>
                <c:pt idx="2028">
                  <c:v>50.64</c:v>
                </c:pt>
                <c:pt idx="2029">
                  <c:v>50.660000000000011</c:v>
                </c:pt>
                <c:pt idx="2030">
                  <c:v>50.68</c:v>
                </c:pt>
                <c:pt idx="2031">
                  <c:v>50.7</c:v>
                </c:pt>
                <c:pt idx="2032">
                  <c:v>50.720000000000013</c:v>
                </c:pt>
                <c:pt idx="2033">
                  <c:v>50.74</c:v>
                </c:pt>
                <c:pt idx="2034">
                  <c:v>50.760000000000012</c:v>
                </c:pt>
                <c:pt idx="2035">
                  <c:v>50.78</c:v>
                </c:pt>
                <c:pt idx="2036">
                  <c:v>50.8</c:v>
                </c:pt>
                <c:pt idx="2037">
                  <c:v>50.82</c:v>
                </c:pt>
                <c:pt idx="2038">
                  <c:v>50.84</c:v>
                </c:pt>
                <c:pt idx="2039">
                  <c:v>50.86</c:v>
                </c:pt>
                <c:pt idx="2040">
                  <c:v>50.88</c:v>
                </c:pt>
                <c:pt idx="2041">
                  <c:v>50.9</c:v>
                </c:pt>
                <c:pt idx="2042">
                  <c:v>50.92</c:v>
                </c:pt>
                <c:pt idx="2043">
                  <c:v>50.94</c:v>
                </c:pt>
                <c:pt idx="2044">
                  <c:v>50.96</c:v>
                </c:pt>
                <c:pt idx="2045">
                  <c:v>50.98</c:v>
                </c:pt>
                <c:pt idx="2046">
                  <c:v>51</c:v>
                </c:pt>
                <c:pt idx="2047">
                  <c:v>51.02</c:v>
                </c:pt>
                <c:pt idx="2048">
                  <c:v>51.04</c:v>
                </c:pt>
                <c:pt idx="2049">
                  <c:v>51.06</c:v>
                </c:pt>
                <c:pt idx="2050">
                  <c:v>51.08</c:v>
                </c:pt>
                <c:pt idx="2051">
                  <c:v>51.1</c:v>
                </c:pt>
                <c:pt idx="2052">
                  <c:v>51.120000000000012</c:v>
                </c:pt>
                <c:pt idx="2053">
                  <c:v>51.14</c:v>
                </c:pt>
                <c:pt idx="2054">
                  <c:v>51.160000000000011</c:v>
                </c:pt>
                <c:pt idx="2055">
                  <c:v>51.18</c:v>
                </c:pt>
                <c:pt idx="2056">
                  <c:v>51.2</c:v>
                </c:pt>
                <c:pt idx="2057">
                  <c:v>51.220000000000013</c:v>
                </c:pt>
                <c:pt idx="2058">
                  <c:v>51.24</c:v>
                </c:pt>
                <c:pt idx="2059">
                  <c:v>51.260000000000012</c:v>
                </c:pt>
                <c:pt idx="2060">
                  <c:v>51.28</c:v>
                </c:pt>
                <c:pt idx="2061">
                  <c:v>51.3</c:v>
                </c:pt>
                <c:pt idx="2062">
                  <c:v>51.32</c:v>
                </c:pt>
                <c:pt idx="2063">
                  <c:v>51.34</c:v>
                </c:pt>
                <c:pt idx="2064">
                  <c:v>51.36</c:v>
                </c:pt>
                <c:pt idx="2065">
                  <c:v>51.38</c:v>
                </c:pt>
                <c:pt idx="2066">
                  <c:v>51.4</c:v>
                </c:pt>
                <c:pt idx="2067">
                  <c:v>51.42</c:v>
                </c:pt>
                <c:pt idx="2068">
                  <c:v>51.44</c:v>
                </c:pt>
                <c:pt idx="2069">
                  <c:v>51.46</c:v>
                </c:pt>
                <c:pt idx="2070">
                  <c:v>51.48</c:v>
                </c:pt>
                <c:pt idx="2071">
                  <c:v>51.5</c:v>
                </c:pt>
                <c:pt idx="2072">
                  <c:v>51.52</c:v>
                </c:pt>
                <c:pt idx="2073">
                  <c:v>51.54</c:v>
                </c:pt>
                <c:pt idx="2074">
                  <c:v>51.56</c:v>
                </c:pt>
                <c:pt idx="2075">
                  <c:v>51.58</c:v>
                </c:pt>
                <c:pt idx="2076">
                  <c:v>51.6</c:v>
                </c:pt>
                <c:pt idx="2077">
                  <c:v>51.620000000000012</c:v>
                </c:pt>
                <c:pt idx="2078">
                  <c:v>51.64</c:v>
                </c:pt>
                <c:pt idx="2079">
                  <c:v>51.660000000000011</c:v>
                </c:pt>
                <c:pt idx="2080">
                  <c:v>51.68</c:v>
                </c:pt>
                <c:pt idx="2081">
                  <c:v>51.7</c:v>
                </c:pt>
                <c:pt idx="2082">
                  <c:v>51.720000000000013</c:v>
                </c:pt>
                <c:pt idx="2083">
                  <c:v>51.74</c:v>
                </c:pt>
                <c:pt idx="2084">
                  <c:v>51.760000000000012</c:v>
                </c:pt>
                <c:pt idx="2085">
                  <c:v>51.78</c:v>
                </c:pt>
                <c:pt idx="2086">
                  <c:v>51.8</c:v>
                </c:pt>
                <c:pt idx="2087">
                  <c:v>51.82</c:v>
                </c:pt>
                <c:pt idx="2088">
                  <c:v>51.84</c:v>
                </c:pt>
                <c:pt idx="2089">
                  <c:v>51.86</c:v>
                </c:pt>
                <c:pt idx="2090">
                  <c:v>51.88</c:v>
                </c:pt>
                <c:pt idx="2091">
                  <c:v>51.9</c:v>
                </c:pt>
                <c:pt idx="2092">
                  <c:v>51.92</c:v>
                </c:pt>
                <c:pt idx="2093">
                  <c:v>51.94</c:v>
                </c:pt>
                <c:pt idx="2094">
                  <c:v>51.96</c:v>
                </c:pt>
                <c:pt idx="2095">
                  <c:v>51.98</c:v>
                </c:pt>
                <c:pt idx="2096">
                  <c:v>52</c:v>
                </c:pt>
                <c:pt idx="2097">
                  <c:v>52.02</c:v>
                </c:pt>
                <c:pt idx="2098">
                  <c:v>52.04</c:v>
                </c:pt>
                <c:pt idx="2099">
                  <c:v>52.06</c:v>
                </c:pt>
                <c:pt idx="2100">
                  <c:v>52.08</c:v>
                </c:pt>
                <c:pt idx="2101">
                  <c:v>52.1</c:v>
                </c:pt>
                <c:pt idx="2102">
                  <c:v>52.120000000000012</c:v>
                </c:pt>
                <c:pt idx="2103">
                  <c:v>52.14</c:v>
                </c:pt>
                <c:pt idx="2104">
                  <c:v>52.160000000000011</c:v>
                </c:pt>
                <c:pt idx="2105">
                  <c:v>52.18</c:v>
                </c:pt>
                <c:pt idx="2106">
                  <c:v>52.2</c:v>
                </c:pt>
                <c:pt idx="2107">
                  <c:v>52.220000000000013</c:v>
                </c:pt>
                <c:pt idx="2108">
                  <c:v>52.24</c:v>
                </c:pt>
                <c:pt idx="2109">
                  <c:v>52.260000000000012</c:v>
                </c:pt>
                <c:pt idx="2110">
                  <c:v>52.28</c:v>
                </c:pt>
                <c:pt idx="2111">
                  <c:v>52.3</c:v>
                </c:pt>
                <c:pt idx="2112">
                  <c:v>52.32</c:v>
                </c:pt>
                <c:pt idx="2113">
                  <c:v>52.34</c:v>
                </c:pt>
                <c:pt idx="2114">
                  <c:v>52.36</c:v>
                </c:pt>
                <c:pt idx="2115">
                  <c:v>52.38</c:v>
                </c:pt>
                <c:pt idx="2116">
                  <c:v>52.4</c:v>
                </c:pt>
                <c:pt idx="2117">
                  <c:v>52.42</c:v>
                </c:pt>
                <c:pt idx="2118">
                  <c:v>52.44</c:v>
                </c:pt>
                <c:pt idx="2119">
                  <c:v>52.46</c:v>
                </c:pt>
                <c:pt idx="2120">
                  <c:v>52.48</c:v>
                </c:pt>
                <c:pt idx="2121">
                  <c:v>52.5</c:v>
                </c:pt>
                <c:pt idx="2122">
                  <c:v>52.52</c:v>
                </c:pt>
                <c:pt idx="2123">
                  <c:v>52.54</c:v>
                </c:pt>
                <c:pt idx="2124">
                  <c:v>52.56</c:v>
                </c:pt>
                <c:pt idx="2125">
                  <c:v>52.58</c:v>
                </c:pt>
                <c:pt idx="2126">
                  <c:v>52.6</c:v>
                </c:pt>
                <c:pt idx="2127">
                  <c:v>52.620000000000012</c:v>
                </c:pt>
                <c:pt idx="2128">
                  <c:v>52.64</c:v>
                </c:pt>
                <c:pt idx="2129">
                  <c:v>52.660000000000011</c:v>
                </c:pt>
                <c:pt idx="2130">
                  <c:v>52.68</c:v>
                </c:pt>
                <c:pt idx="2131">
                  <c:v>52.7</c:v>
                </c:pt>
                <c:pt idx="2132">
                  <c:v>52.720000000000013</c:v>
                </c:pt>
                <c:pt idx="2133">
                  <c:v>52.74</c:v>
                </c:pt>
                <c:pt idx="2134">
                  <c:v>52.760000000000012</c:v>
                </c:pt>
                <c:pt idx="2135">
                  <c:v>52.78</c:v>
                </c:pt>
                <c:pt idx="2136">
                  <c:v>52.8</c:v>
                </c:pt>
                <c:pt idx="2137">
                  <c:v>52.82</c:v>
                </c:pt>
                <c:pt idx="2138">
                  <c:v>52.84</c:v>
                </c:pt>
                <c:pt idx="2139">
                  <c:v>52.86</c:v>
                </c:pt>
                <c:pt idx="2140">
                  <c:v>52.88</c:v>
                </c:pt>
                <c:pt idx="2141">
                  <c:v>52.9</c:v>
                </c:pt>
                <c:pt idx="2142">
                  <c:v>52.92</c:v>
                </c:pt>
                <c:pt idx="2143">
                  <c:v>52.94</c:v>
                </c:pt>
                <c:pt idx="2144">
                  <c:v>52.96</c:v>
                </c:pt>
                <c:pt idx="2145">
                  <c:v>52.98</c:v>
                </c:pt>
                <c:pt idx="2146">
                  <c:v>53</c:v>
                </c:pt>
                <c:pt idx="2147">
                  <c:v>53.02</c:v>
                </c:pt>
                <c:pt idx="2148">
                  <c:v>53.04</c:v>
                </c:pt>
                <c:pt idx="2149">
                  <c:v>53.06</c:v>
                </c:pt>
                <c:pt idx="2150">
                  <c:v>53.08</c:v>
                </c:pt>
                <c:pt idx="2151">
                  <c:v>53.1</c:v>
                </c:pt>
                <c:pt idx="2152">
                  <c:v>53.120000000000012</c:v>
                </c:pt>
                <c:pt idx="2153">
                  <c:v>53.14</c:v>
                </c:pt>
                <c:pt idx="2154">
                  <c:v>53.160000000000011</c:v>
                </c:pt>
                <c:pt idx="2155">
                  <c:v>53.18</c:v>
                </c:pt>
                <c:pt idx="2156">
                  <c:v>53.2</c:v>
                </c:pt>
                <c:pt idx="2157">
                  <c:v>53.220000000000013</c:v>
                </c:pt>
                <c:pt idx="2158">
                  <c:v>53.24</c:v>
                </c:pt>
                <c:pt idx="2159">
                  <c:v>53.260000000000012</c:v>
                </c:pt>
                <c:pt idx="2160">
                  <c:v>53.28</c:v>
                </c:pt>
                <c:pt idx="2161">
                  <c:v>53.3</c:v>
                </c:pt>
                <c:pt idx="2162">
                  <c:v>53.32</c:v>
                </c:pt>
                <c:pt idx="2163">
                  <c:v>53.34</c:v>
                </c:pt>
                <c:pt idx="2164">
                  <c:v>53.36</c:v>
                </c:pt>
                <c:pt idx="2165">
                  <c:v>53.38</c:v>
                </c:pt>
                <c:pt idx="2166">
                  <c:v>53.4</c:v>
                </c:pt>
                <c:pt idx="2167">
                  <c:v>53.42</c:v>
                </c:pt>
                <c:pt idx="2168">
                  <c:v>53.44</c:v>
                </c:pt>
                <c:pt idx="2169">
                  <c:v>53.46</c:v>
                </c:pt>
                <c:pt idx="2170">
                  <c:v>53.48</c:v>
                </c:pt>
                <c:pt idx="2171">
                  <c:v>53.5</c:v>
                </c:pt>
                <c:pt idx="2172">
                  <c:v>53.52</c:v>
                </c:pt>
                <c:pt idx="2173">
                  <c:v>53.54</c:v>
                </c:pt>
                <c:pt idx="2174">
                  <c:v>53.56</c:v>
                </c:pt>
                <c:pt idx="2175">
                  <c:v>53.58</c:v>
                </c:pt>
                <c:pt idx="2176">
                  <c:v>53.6</c:v>
                </c:pt>
                <c:pt idx="2177">
                  <c:v>53.620000000000012</c:v>
                </c:pt>
                <c:pt idx="2178">
                  <c:v>53.64</c:v>
                </c:pt>
                <c:pt idx="2179">
                  <c:v>53.660000000000011</c:v>
                </c:pt>
                <c:pt idx="2180">
                  <c:v>53.68</c:v>
                </c:pt>
                <c:pt idx="2181">
                  <c:v>53.7</c:v>
                </c:pt>
                <c:pt idx="2182">
                  <c:v>53.720000000000013</c:v>
                </c:pt>
                <c:pt idx="2183">
                  <c:v>53.74</c:v>
                </c:pt>
                <c:pt idx="2184">
                  <c:v>53.760000000000012</c:v>
                </c:pt>
                <c:pt idx="2185">
                  <c:v>53.78</c:v>
                </c:pt>
                <c:pt idx="2186">
                  <c:v>53.8</c:v>
                </c:pt>
                <c:pt idx="2187">
                  <c:v>53.82</c:v>
                </c:pt>
                <c:pt idx="2188">
                  <c:v>53.84</c:v>
                </c:pt>
                <c:pt idx="2189">
                  <c:v>53.86</c:v>
                </c:pt>
                <c:pt idx="2190">
                  <c:v>53.88</c:v>
                </c:pt>
                <c:pt idx="2191">
                  <c:v>53.9</c:v>
                </c:pt>
                <c:pt idx="2192">
                  <c:v>53.92</c:v>
                </c:pt>
                <c:pt idx="2193">
                  <c:v>53.94</c:v>
                </c:pt>
                <c:pt idx="2194">
                  <c:v>53.96</c:v>
                </c:pt>
                <c:pt idx="2195">
                  <c:v>53.98</c:v>
                </c:pt>
                <c:pt idx="2196">
                  <c:v>54</c:v>
                </c:pt>
                <c:pt idx="2197">
                  <c:v>54.02</c:v>
                </c:pt>
                <c:pt idx="2198">
                  <c:v>54.04</c:v>
                </c:pt>
                <c:pt idx="2199">
                  <c:v>54.06</c:v>
                </c:pt>
                <c:pt idx="2200">
                  <c:v>54.08</c:v>
                </c:pt>
                <c:pt idx="2201">
                  <c:v>54.1</c:v>
                </c:pt>
                <c:pt idx="2202">
                  <c:v>54.120000000000012</c:v>
                </c:pt>
                <c:pt idx="2203">
                  <c:v>54.14</c:v>
                </c:pt>
                <c:pt idx="2204">
                  <c:v>54.160000000000011</c:v>
                </c:pt>
                <c:pt idx="2205">
                  <c:v>54.18</c:v>
                </c:pt>
                <c:pt idx="2206">
                  <c:v>54.2</c:v>
                </c:pt>
                <c:pt idx="2207">
                  <c:v>54.220000000000013</c:v>
                </c:pt>
                <c:pt idx="2208">
                  <c:v>54.24</c:v>
                </c:pt>
                <c:pt idx="2209">
                  <c:v>54.260000000000012</c:v>
                </c:pt>
                <c:pt idx="2210">
                  <c:v>54.28</c:v>
                </c:pt>
                <c:pt idx="2211">
                  <c:v>54.3</c:v>
                </c:pt>
                <c:pt idx="2212">
                  <c:v>54.32</c:v>
                </c:pt>
                <c:pt idx="2213">
                  <c:v>54.34</c:v>
                </c:pt>
                <c:pt idx="2214">
                  <c:v>54.36</c:v>
                </c:pt>
                <c:pt idx="2215">
                  <c:v>54.38</c:v>
                </c:pt>
                <c:pt idx="2216">
                  <c:v>54.4</c:v>
                </c:pt>
                <c:pt idx="2217">
                  <c:v>54.42</c:v>
                </c:pt>
                <c:pt idx="2218">
                  <c:v>54.44</c:v>
                </c:pt>
                <c:pt idx="2219">
                  <c:v>54.46</c:v>
                </c:pt>
                <c:pt idx="2220">
                  <c:v>54.48</c:v>
                </c:pt>
                <c:pt idx="2221">
                  <c:v>54.5</c:v>
                </c:pt>
                <c:pt idx="2222">
                  <c:v>54.52</c:v>
                </c:pt>
                <c:pt idx="2223">
                  <c:v>54.54</c:v>
                </c:pt>
                <c:pt idx="2224">
                  <c:v>54.56</c:v>
                </c:pt>
                <c:pt idx="2225">
                  <c:v>54.58</c:v>
                </c:pt>
                <c:pt idx="2226">
                  <c:v>54.6</c:v>
                </c:pt>
                <c:pt idx="2227">
                  <c:v>54.620000000000012</c:v>
                </c:pt>
                <c:pt idx="2228">
                  <c:v>54.64</c:v>
                </c:pt>
                <c:pt idx="2229">
                  <c:v>54.660000000000011</c:v>
                </c:pt>
                <c:pt idx="2230">
                  <c:v>54.68</c:v>
                </c:pt>
                <c:pt idx="2231">
                  <c:v>54.7</c:v>
                </c:pt>
                <c:pt idx="2232">
                  <c:v>54.720000000000013</c:v>
                </c:pt>
                <c:pt idx="2233">
                  <c:v>54.74</c:v>
                </c:pt>
                <c:pt idx="2234">
                  <c:v>54.760000000000012</c:v>
                </c:pt>
                <c:pt idx="2235">
                  <c:v>54.78</c:v>
                </c:pt>
                <c:pt idx="2236">
                  <c:v>54.8</c:v>
                </c:pt>
                <c:pt idx="2237">
                  <c:v>54.82</c:v>
                </c:pt>
                <c:pt idx="2238">
                  <c:v>54.84</c:v>
                </c:pt>
                <c:pt idx="2239">
                  <c:v>54.86</c:v>
                </c:pt>
                <c:pt idx="2240">
                  <c:v>54.88</c:v>
                </c:pt>
                <c:pt idx="2241">
                  <c:v>54.9</c:v>
                </c:pt>
                <c:pt idx="2242">
                  <c:v>54.92</c:v>
                </c:pt>
                <c:pt idx="2243">
                  <c:v>54.94</c:v>
                </c:pt>
                <c:pt idx="2244">
                  <c:v>54.96</c:v>
                </c:pt>
                <c:pt idx="2245">
                  <c:v>54.98</c:v>
                </c:pt>
                <c:pt idx="2246">
                  <c:v>55</c:v>
                </c:pt>
                <c:pt idx="2247">
                  <c:v>55.02</c:v>
                </c:pt>
                <c:pt idx="2248">
                  <c:v>55.04</c:v>
                </c:pt>
                <c:pt idx="2249">
                  <c:v>55.06</c:v>
                </c:pt>
                <c:pt idx="2250">
                  <c:v>55.08</c:v>
                </c:pt>
                <c:pt idx="2251">
                  <c:v>55.1</c:v>
                </c:pt>
                <c:pt idx="2252">
                  <c:v>55.120000000000012</c:v>
                </c:pt>
                <c:pt idx="2253">
                  <c:v>55.14</c:v>
                </c:pt>
                <c:pt idx="2254">
                  <c:v>55.160000000000011</c:v>
                </c:pt>
                <c:pt idx="2255">
                  <c:v>55.18</c:v>
                </c:pt>
                <c:pt idx="2256">
                  <c:v>55.2</c:v>
                </c:pt>
                <c:pt idx="2257">
                  <c:v>55.220000000000013</c:v>
                </c:pt>
                <c:pt idx="2258">
                  <c:v>55.24</c:v>
                </c:pt>
                <c:pt idx="2259">
                  <c:v>55.260000000000012</c:v>
                </c:pt>
                <c:pt idx="2260">
                  <c:v>55.28</c:v>
                </c:pt>
                <c:pt idx="2261">
                  <c:v>55.3</c:v>
                </c:pt>
                <c:pt idx="2262">
                  <c:v>55.32</c:v>
                </c:pt>
                <c:pt idx="2263">
                  <c:v>55.34</c:v>
                </c:pt>
                <c:pt idx="2264">
                  <c:v>55.36</c:v>
                </c:pt>
                <c:pt idx="2265">
                  <c:v>55.38</c:v>
                </c:pt>
                <c:pt idx="2266">
                  <c:v>55.4</c:v>
                </c:pt>
                <c:pt idx="2267">
                  <c:v>55.42</c:v>
                </c:pt>
                <c:pt idx="2268">
                  <c:v>55.44</c:v>
                </c:pt>
                <c:pt idx="2269">
                  <c:v>55.46</c:v>
                </c:pt>
                <c:pt idx="2270">
                  <c:v>55.48</c:v>
                </c:pt>
                <c:pt idx="2271">
                  <c:v>55.5</c:v>
                </c:pt>
                <c:pt idx="2272">
                  <c:v>55.52</c:v>
                </c:pt>
                <c:pt idx="2273">
                  <c:v>55.54</c:v>
                </c:pt>
                <c:pt idx="2274">
                  <c:v>55.56</c:v>
                </c:pt>
                <c:pt idx="2275">
                  <c:v>55.58</c:v>
                </c:pt>
                <c:pt idx="2276">
                  <c:v>55.6</c:v>
                </c:pt>
                <c:pt idx="2277">
                  <c:v>55.620000000000012</c:v>
                </c:pt>
                <c:pt idx="2278">
                  <c:v>55.64</c:v>
                </c:pt>
                <c:pt idx="2279">
                  <c:v>55.660000000000011</c:v>
                </c:pt>
                <c:pt idx="2280">
                  <c:v>55.68</c:v>
                </c:pt>
                <c:pt idx="2281">
                  <c:v>55.7</c:v>
                </c:pt>
                <c:pt idx="2282">
                  <c:v>55.720000000000013</c:v>
                </c:pt>
                <c:pt idx="2283">
                  <c:v>55.74</c:v>
                </c:pt>
                <c:pt idx="2284">
                  <c:v>55.760000000000012</c:v>
                </c:pt>
                <c:pt idx="2285">
                  <c:v>55.78</c:v>
                </c:pt>
                <c:pt idx="2286">
                  <c:v>55.8</c:v>
                </c:pt>
                <c:pt idx="2287">
                  <c:v>55.82</c:v>
                </c:pt>
                <c:pt idx="2288">
                  <c:v>55.84</c:v>
                </c:pt>
                <c:pt idx="2289">
                  <c:v>55.86</c:v>
                </c:pt>
                <c:pt idx="2290">
                  <c:v>55.88</c:v>
                </c:pt>
                <c:pt idx="2291">
                  <c:v>55.9</c:v>
                </c:pt>
                <c:pt idx="2292">
                  <c:v>55.92</c:v>
                </c:pt>
                <c:pt idx="2293">
                  <c:v>55.94</c:v>
                </c:pt>
                <c:pt idx="2294">
                  <c:v>55.96</c:v>
                </c:pt>
                <c:pt idx="2295">
                  <c:v>55.98</c:v>
                </c:pt>
                <c:pt idx="2296">
                  <c:v>56</c:v>
                </c:pt>
                <c:pt idx="2297">
                  <c:v>56.02</c:v>
                </c:pt>
                <c:pt idx="2298">
                  <c:v>56.04</c:v>
                </c:pt>
                <c:pt idx="2299">
                  <c:v>56.06</c:v>
                </c:pt>
                <c:pt idx="2300">
                  <c:v>56.08</c:v>
                </c:pt>
                <c:pt idx="2301">
                  <c:v>56.1</c:v>
                </c:pt>
                <c:pt idx="2302">
                  <c:v>56.120000000000012</c:v>
                </c:pt>
                <c:pt idx="2303">
                  <c:v>56.14</c:v>
                </c:pt>
                <c:pt idx="2304">
                  <c:v>56.160000000000011</c:v>
                </c:pt>
                <c:pt idx="2305">
                  <c:v>56.18</c:v>
                </c:pt>
                <c:pt idx="2306">
                  <c:v>56.2</c:v>
                </c:pt>
                <c:pt idx="2307">
                  <c:v>56.220000000000013</c:v>
                </c:pt>
                <c:pt idx="2308">
                  <c:v>56.24</c:v>
                </c:pt>
                <c:pt idx="2309">
                  <c:v>56.260000000000012</c:v>
                </c:pt>
                <c:pt idx="2310">
                  <c:v>56.28</c:v>
                </c:pt>
                <c:pt idx="2311">
                  <c:v>56.3</c:v>
                </c:pt>
                <c:pt idx="2312">
                  <c:v>56.32</c:v>
                </c:pt>
                <c:pt idx="2313">
                  <c:v>56.34</c:v>
                </c:pt>
                <c:pt idx="2314">
                  <c:v>56.36</c:v>
                </c:pt>
                <c:pt idx="2315">
                  <c:v>56.38</c:v>
                </c:pt>
                <c:pt idx="2316">
                  <c:v>56.4</c:v>
                </c:pt>
                <c:pt idx="2317">
                  <c:v>56.42</c:v>
                </c:pt>
                <c:pt idx="2318">
                  <c:v>56.44</c:v>
                </c:pt>
                <c:pt idx="2319">
                  <c:v>56.46</c:v>
                </c:pt>
                <c:pt idx="2320">
                  <c:v>56.48</c:v>
                </c:pt>
                <c:pt idx="2321">
                  <c:v>56.5</c:v>
                </c:pt>
                <c:pt idx="2322">
                  <c:v>56.52</c:v>
                </c:pt>
                <c:pt idx="2323">
                  <c:v>56.54</c:v>
                </c:pt>
                <c:pt idx="2324">
                  <c:v>56.56</c:v>
                </c:pt>
                <c:pt idx="2325">
                  <c:v>56.58</c:v>
                </c:pt>
                <c:pt idx="2326">
                  <c:v>56.6</c:v>
                </c:pt>
                <c:pt idx="2327">
                  <c:v>56.620000000000012</c:v>
                </c:pt>
                <c:pt idx="2328">
                  <c:v>56.64</c:v>
                </c:pt>
                <c:pt idx="2329">
                  <c:v>56.660000000000011</c:v>
                </c:pt>
                <c:pt idx="2330">
                  <c:v>56.68</c:v>
                </c:pt>
                <c:pt idx="2331">
                  <c:v>56.7</c:v>
                </c:pt>
                <c:pt idx="2332">
                  <c:v>56.720000000000013</c:v>
                </c:pt>
                <c:pt idx="2333">
                  <c:v>56.74</c:v>
                </c:pt>
                <c:pt idx="2334">
                  <c:v>56.760000000000012</c:v>
                </c:pt>
                <c:pt idx="2335">
                  <c:v>56.78</c:v>
                </c:pt>
                <c:pt idx="2336">
                  <c:v>56.8</c:v>
                </c:pt>
                <c:pt idx="2337">
                  <c:v>56.82</c:v>
                </c:pt>
                <c:pt idx="2338">
                  <c:v>56.84</c:v>
                </c:pt>
                <c:pt idx="2339">
                  <c:v>56.86</c:v>
                </c:pt>
                <c:pt idx="2340">
                  <c:v>56.88</c:v>
                </c:pt>
                <c:pt idx="2341">
                  <c:v>56.9</c:v>
                </c:pt>
                <c:pt idx="2342">
                  <c:v>56.92</c:v>
                </c:pt>
                <c:pt idx="2343">
                  <c:v>56.94</c:v>
                </c:pt>
                <c:pt idx="2344">
                  <c:v>56.96</c:v>
                </c:pt>
                <c:pt idx="2345">
                  <c:v>56.98</c:v>
                </c:pt>
                <c:pt idx="2346">
                  <c:v>57</c:v>
                </c:pt>
                <c:pt idx="2347">
                  <c:v>57.02</c:v>
                </c:pt>
                <c:pt idx="2348">
                  <c:v>57.04</c:v>
                </c:pt>
                <c:pt idx="2349">
                  <c:v>57.06</c:v>
                </c:pt>
                <c:pt idx="2350">
                  <c:v>57.08</c:v>
                </c:pt>
                <c:pt idx="2351">
                  <c:v>57.1</c:v>
                </c:pt>
                <c:pt idx="2352">
                  <c:v>57.120000000000012</c:v>
                </c:pt>
                <c:pt idx="2353">
                  <c:v>57.14</c:v>
                </c:pt>
                <c:pt idx="2354">
                  <c:v>57.160000000000011</c:v>
                </c:pt>
                <c:pt idx="2355">
                  <c:v>57.18</c:v>
                </c:pt>
                <c:pt idx="2356">
                  <c:v>57.2</c:v>
                </c:pt>
                <c:pt idx="2357">
                  <c:v>57.220000000000013</c:v>
                </c:pt>
                <c:pt idx="2358">
                  <c:v>57.24</c:v>
                </c:pt>
                <c:pt idx="2359">
                  <c:v>57.260000000000012</c:v>
                </c:pt>
                <c:pt idx="2360">
                  <c:v>57.28</c:v>
                </c:pt>
                <c:pt idx="2361">
                  <c:v>57.3</c:v>
                </c:pt>
                <c:pt idx="2362">
                  <c:v>57.32</c:v>
                </c:pt>
                <c:pt idx="2363">
                  <c:v>57.34</c:v>
                </c:pt>
                <c:pt idx="2364">
                  <c:v>57.36</c:v>
                </c:pt>
                <c:pt idx="2365">
                  <c:v>57.38</c:v>
                </c:pt>
                <c:pt idx="2366">
                  <c:v>57.4</c:v>
                </c:pt>
                <c:pt idx="2367">
                  <c:v>57.42</c:v>
                </c:pt>
                <c:pt idx="2368">
                  <c:v>57.44</c:v>
                </c:pt>
                <c:pt idx="2369">
                  <c:v>57.46</c:v>
                </c:pt>
                <c:pt idx="2370">
                  <c:v>57.48</c:v>
                </c:pt>
                <c:pt idx="2371">
                  <c:v>57.5</c:v>
                </c:pt>
                <c:pt idx="2372">
                  <c:v>57.52</c:v>
                </c:pt>
                <c:pt idx="2373">
                  <c:v>57.54</c:v>
                </c:pt>
                <c:pt idx="2374">
                  <c:v>57.56</c:v>
                </c:pt>
                <c:pt idx="2375">
                  <c:v>57.58</c:v>
                </c:pt>
                <c:pt idx="2376">
                  <c:v>57.6</c:v>
                </c:pt>
                <c:pt idx="2377">
                  <c:v>57.620000000000012</c:v>
                </c:pt>
                <c:pt idx="2378">
                  <c:v>57.64</c:v>
                </c:pt>
                <c:pt idx="2379">
                  <c:v>57.660000000000011</c:v>
                </c:pt>
                <c:pt idx="2380">
                  <c:v>57.68</c:v>
                </c:pt>
                <c:pt idx="2381">
                  <c:v>57.7</c:v>
                </c:pt>
                <c:pt idx="2382">
                  <c:v>57.720000000000013</c:v>
                </c:pt>
                <c:pt idx="2383">
                  <c:v>57.74</c:v>
                </c:pt>
                <c:pt idx="2384">
                  <c:v>57.760000000000012</c:v>
                </c:pt>
                <c:pt idx="2385">
                  <c:v>57.78</c:v>
                </c:pt>
                <c:pt idx="2386">
                  <c:v>57.8</c:v>
                </c:pt>
                <c:pt idx="2387">
                  <c:v>57.82</c:v>
                </c:pt>
                <c:pt idx="2388">
                  <c:v>57.84</c:v>
                </c:pt>
                <c:pt idx="2389">
                  <c:v>57.86</c:v>
                </c:pt>
                <c:pt idx="2390">
                  <c:v>57.88</c:v>
                </c:pt>
                <c:pt idx="2391">
                  <c:v>57.9</c:v>
                </c:pt>
                <c:pt idx="2392">
                  <c:v>57.92</c:v>
                </c:pt>
                <c:pt idx="2393">
                  <c:v>57.94</c:v>
                </c:pt>
                <c:pt idx="2394">
                  <c:v>57.96</c:v>
                </c:pt>
                <c:pt idx="2395">
                  <c:v>57.98</c:v>
                </c:pt>
                <c:pt idx="2396">
                  <c:v>58</c:v>
                </c:pt>
                <c:pt idx="2397">
                  <c:v>58.02</c:v>
                </c:pt>
                <c:pt idx="2398">
                  <c:v>58.04</c:v>
                </c:pt>
                <c:pt idx="2399">
                  <c:v>58.06</c:v>
                </c:pt>
                <c:pt idx="2400">
                  <c:v>58.08</c:v>
                </c:pt>
                <c:pt idx="2401">
                  <c:v>58.1</c:v>
                </c:pt>
                <c:pt idx="2402">
                  <c:v>58.120000000000012</c:v>
                </c:pt>
                <c:pt idx="2403">
                  <c:v>58.14</c:v>
                </c:pt>
                <c:pt idx="2404">
                  <c:v>58.160000000000011</c:v>
                </c:pt>
                <c:pt idx="2405">
                  <c:v>58.18</c:v>
                </c:pt>
                <c:pt idx="2406">
                  <c:v>58.2</c:v>
                </c:pt>
                <c:pt idx="2407">
                  <c:v>58.220000000000013</c:v>
                </c:pt>
                <c:pt idx="2408">
                  <c:v>58.24</c:v>
                </c:pt>
                <c:pt idx="2409">
                  <c:v>58.260000000000012</c:v>
                </c:pt>
                <c:pt idx="2410">
                  <c:v>58.28</c:v>
                </c:pt>
                <c:pt idx="2411">
                  <c:v>58.3</c:v>
                </c:pt>
                <c:pt idx="2412">
                  <c:v>58.32</c:v>
                </c:pt>
                <c:pt idx="2413">
                  <c:v>58.34</c:v>
                </c:pt>
                <c:pt idx="2414">
                  <c:v>58.36</c:v>
                </c:pt>
                <c:pt idx="2415">
                  <c:v>58.38</c:v>
                </c:pt>
                <c:pt idx="2416">
                  <c:v>58.4</c:v>
                </c:pt>
                <c:pt idx="2417">
                  <c:v>58.42</c:v>
                </c:pt>
                <c:pt idx="2418">
                  <c:v>58.44</c:v>
                </c:pt>
                <c:pt idx="2419">
                  <c:v>58.46</c:v>
                </c:pt>
                <c:pt idx="2420">
                  <c:v>58.48</c:v>
                </c:pt>
                <c:pt idx="2421">
                  <c:v>58.5</c:v>
                </c:pt>
                <c:pt idx="2422">
                  <c:v>58.52</c:v>
                </c:pt>
                <c:pt idx="2423">
                  <c:v>58.54</c:v>
                </c:pt>
                <c:pt idx="2424">
                  <c:v>58.56</c:v>
                </c:pt>
                <c:pt idx="2425">
                  <c:v>58.58</c:v>
                </c:pt>
                <c:pt idx="2426">
                  <c:v>58.6</c:v>
                </c:pt>
                <c:pt idx="2427">
                  <c:v>58.620000000000012</c:v>
                </c:pt>
                <c:pt idx="2428">
                  <c:v>58.64</c:v>
                </c:pt>
                <c:pt idx="2429">
                  <c:v>58.660000000000011</c:v>
                </c:pt>
                <c:pt idx="2430">
                  <c:v>58.68</c:v>
                </c:pt>
                <c:pt idx="2431">
                  <c:v>58.7</c:v>
                </c:pt>
                <c:pt idx="2432">
                  <c:v>58.720000000000013</c:v>
                </c:pt>
                <c:pt idx="2433">
                  <c:v>58.74</c:v>
                </c:pt>
                <c:pt idx="2434">
                  <c:v>58.760000000000012</c:v>
                </c:pt>
                <c:pt idx="2435">
                  <c:v>58.78</c:v>
                </c:pt>
                <c:pt idx="2436">
                  <c:v>58.8</c:v>
                </c:pt>
                <c:pt idx="2437">
                  <c:v>58.82</c:v>
                </c:pt>
                <c:pt idx="2438">
                  <c:v>58.84</c:v>
                </c:pt>
                <c:pt idx="2439">
                  <c:v>58.86</c:v>
                </c:pt>
                <c:pt idx="2440">
                  <c:v>58.88</c:v>
                </c:pt>
                <c:pt idx="2441">
                  <c:v>58.9</c:v>
                </c:pt>
                <c:pt idx="2442">
                  <c:v>58.92</c:v>
                </c:pt>
                <c:pt idx="2443">
                  <c:v>58.94</c:v>
                </c:pt>
                <c:pt idx="2444">
                  <c:v>58.96</c:v>
                </c:pt>
                <c:pt idx="2445">
                  <c:v>58.98</c:v>
                </c:pt>
                <c:pt idx="2446">
                  <c:v>59</c:v>
                </c:pt>
                <c:pt idx="2447">
                  <c:v>59.02</c:v>
                </c:pt>
                <c:pt idx="2448">
                  <c:v>59.04</c:v>
                </c:pt>
                <c:pt idx="2449">
                  <c:v>59.06</c:v>
                </c:pt>
                <c:pt idx="2450">
                  <c:v>59.08</c:v>
                </c:pt>
                <c:pt idx="2451">
                  <c:v>59.1</c:v>
                </c:pt>
                <c:pt idx="2452">
                  <c:v>59.120000000000012</c:v>
                </c:pt>
                <c:pt idx="2453">
                  <c:v>59.14</c:v>
                </c:pt>
                <c:pt idx="2454">
                  <c:v>59.160000000000011</c:v>
                </c:pt>
                <c:pt idx="2455">
                  <c:v>59.18</c:v>
                </c:pt>
                <c:pt idx="2456">
                  <c:v>59.2</c:v>
                </c:pt>
                <c:pt idx="2457">
                  <c:v>59.220000000000013</c:v>
                </c:pt>
                <c:pt idx="2458">
                  <c:v>59.24</c:v>
                </c:pt>
                <c:pt idx="2459">
                  <c:v>59.260000000000012</c:v>
                </c:pt>
                <c:pt idx="2460">
                  <c:v>59.28</c:v>
                </c:pt>
                <c:pt idx="2461">
                  <c:v>59.3</c:v>
                </c:pt>
                <c:pt idx="2462">
                  <c:v>59.32</c:v>
                </c:pt>
                <c:pt idx="2463">
                  <c:v>59.34</c:v>
                </c:pt>
                <c:pt idx="2464">
                  <c:v>59.36</c:v>
                </c:pt>
                <c:pt idx="2465">
                  <c:v>59.38</c:v>
                </c:pt>
                <c:pt idx="2466">
                  <c:v>59.4</c:v>
                </c:pt>
                <c:pt idx="2467">
                  <c:v>59.42</c:v>
                </c:pt>
                <c:pt idx="2468">
                  <c:v>59.44</c:v>
                </c:pt>
                <c:pt idx="2469">
                  <c:v>59.46</c:v>
                </c:pt>
                <c:pt idx="2470">
                  <c:v>59.48</c:v>
                </c:pt>
                <c:pt idx="2471">
                  <c:v>59.5</c:v>
                </c:pt>
                <c:pt idx="2472">
                  <c:v>59.52</c:v>
                </c:pt>
                <c:pt idx="2473">
                  <c:v>59.54</c:v>
                </c:pt>
                <c:pt idx="2474">
                  <c:v>59.56</c:v>
                </c:pt>
                <c:pt idx="2475">
                  <c:v>59.58</c:v>
                </c:pt>
                <c:pt idx="2476">
                  <c:v>59.6</c:v>
                </c:pt>
                <c:pt idx="2477">
                  <c:v>59.620000000000012</c:v>
                </c:pt>
                <c:pt idx="2478">
                  <c:v>59.64</c:v>
                </c:pt>
                <c:pt idx="2479">
                  <c:v>59.660000000000011</c:v>
                </c:pt>
                <c:pt idx="2480">
                  <c:v>59.68</c:v>
                </c:pt>
                <c:pt idx="2481">
                  <c:v>59.7</c:v>
                </c:pt>
                <c:pt idx="2482">
                  <c:v>59.720000000000013</c:v>
                </c:pt>
                <c:pt idx="2483">
                  <c:v>59.74</c:v>
                </c:pt>
                <c:pt idx="2484">
                  <c:v>59.760000000000012</c:v>
                </c:pt>
                <c:pt idx="2485">
                  <c:v>59.78</c:v>
                </c:pt>
                <c:pt idx="2486">
                  <c:v>59.8</c:v>
                </c:pt>
                <c:pt idx="2487">
                  <c:v>59.82</c:v>
                </c:pt>
                <c:pt idx="2488">
                  <c:v>59.84</c:v>
                </c:pt>
                <c:pt idx="2489">
                  <c:v>59.86</c:v>
                </c:pt>
                <c:pt idx="2490">
                  <c:v>59.88</c:v>
                </c:pt>
                <c:pt idx="2491">
                  <c:v>59.9</c:v>
                </c:pt>
                <c:pt idx="2492">
                  <c:v>59.92</c:v>
                </c:pt>
                <c:pt idx="2493">
                  <c:v>59.94</c:v>
                </c:pt>
                <c:pt idx="2494">
                  <c:v>59.96</c:v>
                </c:pt>
                <c:pt idx="2495">
                  <c:v>59.98</c:v>
                </c:pt>
                <c:pt idx="2496">
                  <c:v>60</c:v>
                </c:pt>
                <c:pt idx="2497">
                  <c:v>60.02</c:v>
                </c:pt>
                <c:pt idx="2498">
                  <c:v>60.04</c:v>
                </c:pt>
                <c:pt idx="2499">
                  <c:v>60.06</c:v>
                </c:pt>
                <c:pt idx="2500">
                  <c:v>60.08</c:v>
                </c:pt>
                <c:pt idx="2501">
                  <c:v>60.1</c:v>
                </c:pt>
                <c:pt idx="2502">
                  <c:v>60.120000000000012</c:v>
                </c:pt>
                <c:pt idx="2503">
                  <c:v>60.14</c:v>
                </c:pt>
                <c:pt idx="2504">
                  <c:v>60.160000000000011</c:v>
                </c:pt>
                <c:pt idx="2505">
                  <c:v>60.18</c:v>
                </c:pt>
                <c:pt idx="2506">
                  <c:v>60.2</c:v>
                </c:pt>
                <c:pt idx="2507">
                  <c:v>60.220000000000013</c:v>
                </c:pt>
                <c:pt idx="2508">
                  <c:v>60.24</c:v>
                </c:pt>
                <c:pt idx="2509">
                  <c:v>60.260000000000012</c:v>
                </c:pt>
                <c:pt idx="2510">
                  <c:v>60.28</c:v>
                </c:pt>
                <c:pt idx="2511">
                  <c:v>60.3</c:v>
                </c:pt>
                <c:pt idx="2512">
                  <c:v>60.32</c:v>
                </c:pt>
                <c:pt idx="2513">
                  <c:v>60.34</c:v>
                </c:pt>
                <c:pt idx="2514">
                  <c:v>60.36</c:v>
                </c:pt>
                <c:pt idx="2515">
                  <c:v>60.38</c:v>
                </c:pt>
                <c:pt idx="2516">
                  <c:v>60.4</c:v>
                </c:pt>
                <c:pt idx="2517">
                  <c:v>60.42</c:v>
                </c:pt>
                <c:pt idx="2518">
                  <c:v>60.44</c:v>
                </c:pt>
                <c:pt idx="2519">
                  <c:v>60.46</c:v>
                </c:pt>
                <c:pt idx="2520">
                  <c:v>60.48</c:v>
                </c:pt>
                <c:pt idx="2521">
                  <c:v>60.5</c:v>
                </c:pt>
                <c:pt idx="2522">
                  <c:v>60.52</c:v>
                </c:pt>
                <c:pt idx="2523">
                  <c:v>60.54</c:v>
                </c:pt>
                <c:pt idx="2524">
                  <c:v>60.56</c:v>
                </c:pt>
                <c:pt idx="2525">
                  <c:v>60.58</c:v>
                </c:pt>
                <c:pt idx="2526">
                  <c:v>60.6</c:v>
                </c:pt>
                <c:pt idx="2527">
                  <c:v>60.620000000000012</c:v>
                </c:pt>
                <c:pt idx="2528">
                  <c:v>60.64</c:v>
                </c:pt>
                <c:pt idx="2529">
                  <c:v>60.660000000000011</c:v>
                </c:pt>
                <c:pt idx="2530">
                  <c:v>60.68</c:v>
                </c:pt>
                <c:pt idx="2531">
                  <c:v>60.7</c:v>
                </c:pt>
                <c:pt idx="2532">
                  <c:v>60.720000000000013</c:v>
                </c:pt>
                <c:pt idx="2533">
                  <c:v>60.74</c:v>
                </c:pt>
                <c:pt idx="2534">
                  <c:v>60.760000000000012</c:v>
                </c:pt>
                <c:pt idx="2535">
                  <c:v>60.78</c:v>
                </c:pt>
                <c:pt idx="2536">
                  <c:v>60.8</c:v>
                </c:pt>
                <c:pt idx="2537">
                  <c:v>60.82</c:v>
                </c:pt>
                <c:pt idx="2538">
                  <c:v>60.84</c:v>
                </c:pt>
                <c:pt idx="2539">
                  <c:v>60.86</c:v>
                </c:pt>
                <c:pt idx="2540">
                  <c:v>60.88</c:v>
                </c:pt>
                <c:pt idx="2541">
                  <c:v>60.9</c:v>
                </c:pt>
                <c:pt idx="2542">
                  <c:v>60.92</c:v>
                </c:pt>
                <c:pt idx="2543">
                  <c:v>60.94</c:v>
                </c:pt>
                <c:pt idx="2544">
                  <c:v>60.96</c:v>
                </c:pt>
                <c:pt idx="2545">
                  <c:v>60.98</c:v>
                </c:pt>
                <c:pt idx="2546">
                  <c:v>61</c:v>
                </c:pt>
                <c:pt idx="2547">
                  <c:v>61.160000000000011</c:v>
                </c:pt>
                <c:pt idx="2548">
                  <c:v>61.260000000000012</c:v>
                </c:pt>
                <c:pt idx="2549">
                  <c:v>61.38</c:v>
                </c:pt>
                <c:pt idx="2550">
                  <c:v>61.4</c:v>
                </c:pt>
                <c:pt idx="2551">
                  <c:v>61.42</c:v>
                </c:pt>
                <c:pt idx="2552">
                  <c:v>61.44</c:v>
                </c:pt>
                <c:pt idx="2553">
                  <c:v>61.46</c:v>
                </c:pt>
                <c:pt idx="2554">
                  <c:v>61.48</c:v>
                </c:pt>
                <c:pt idx="2555">
                  <c:v>61.5</c:v>
                </c:pt>
                <c:pt idx="2556">
                  <c:v>61.58</c:v>
                </c:pt>
                <c:pt idx="2557">
                  <c:v>61.82</c:v>
                </c:pt>
                <c:pt idx="2558">
                  <c:v>61.84</c:v>
                </c:pt>
                <c:pt idx="2559">
                  <c:v>61.86</c:v>
                </c:pt>
                <c:pt idx="2560">
                  <c:v>61.88</c:v>
                </c:pt>
                <c:pt idx="2561">
                  <c:v>61.9</c:v>
                </c:pt>
                <c:pt idx="2562">
                  <c:v>61.92</c:v>
                </c:pt>
                <c:pt idx="2563">
                  <c:v>61.94</c:v>
                </c:pt>
                <c:pt idx="2564">
                  <c:v>61.96</c:v>
                </c:pt>
                <c:pt idx="2565">
                  <c:v>61.98</c:v>
                </c:pt>
                <c:pt idx="2566">
                  <c:v>62</c:v>
                </c:pt>
                <c:pt idx="2567">
                  <c:v>62.02</c:v>
                </c:pt>
                <c:pt idx="2568">
                  <c:v>62.04</c:v>
                </c:pt>
                <c:pt idx="2569">
                  <c:v>62.06</c:v>
                </c:pt>
                <c:pt idx="2570">
                  <c:v>62.08</c:v>
                </c:pt>
                <c:pt idx="2571">
                  <c:v>62.1</c:v>
                </c:pt>
                <c:pt idx="2572">
                  <c:v>62.120000000000012</c:v>
                </c:pt>
                <c:pt idx="2573">
                  <c:v>62.14</c:v>
                </c:pt>
                <c:pt idx="2574">
                  <c:v>62.160000000000011</c:v>
                </c:pt>
                <c:pt idx="2575">
                  <c:v>62.18</c:v>
                </c:pt>
                <c:pt idx="2576">
                  <c:v>62.2</c:v>
                </c:pt>
                <c:pt idx="2577">
                  <c:v>62.220000000000013</c:v>
                </c:pt>
                <c:pt idx="2578">
                  <c:v>62.24</c:v>
                </c:pt>
                <c:pt idx="2579">
                  <c:v>62.260000000000012</c:v>
                </c:pt>
                <c:pt idx="2580">
                  <c:v>62.28</c:v>
                </c:pt>
                <c:pt idx="2581">
                  <c:v>62.3</c:v>
                </c:pt>
                <c:pt idx="2582">
                  <c:v>62.32</c:v>
                </c:pt>
                <c:pt idx="2583">
                  <c:v>62.34</c:v>
                </c:pt>
                <c:pt idx="2584">
                  <c:v>62.36</c:v>
                </c:pt>
                <c:pt idx="2585">
                  <c:v>62.38</c:v>
                </c:pt>
                <c:pt idx="2586">
                  <c:v>62.4</c:v>
                </c:pt>
                <c:pt idx="2587">
                  <c:v>62.42</c:v>
                </c:pt>
                <c:pt idx="2588">
                  <c:v>62.44</c:v>
                </c:pt>
                <c:pt idx="2589">
                  <c:v>62.46</c:v>
                </c:pt>
                <c:pt idx="2590">
                  <c:v>62.48</c:v>
                </c:pt>
                <c:pt idx="2591">
                  <c:v>62.5</c:v>
                </c:pt>
                <c:pt idx="2592">
                  <c:v>62.52</c:v>
                </c:pt>
                <c:pt idx="2593">
                  <c:v>62.54</c:v>
                </c:pt>
                <c:pt idx="2594">
                  <c:v>62.56</c:v>
                </c:pt>
                <c:pt idx="2595">
                  <c:v>62.58</c:v>
                </c:pt>
                <c:pt idx="2596">
                  <c:v>62.6</c:v>
                </c:pt>
                <c:pt idx="2597">
                  <c:v>62.620000000000012</c:v>
                </c:pt>
                <c:pt idx="2598">
                  <c:v>62.64</c:v>
                </c:pt>
                <c:pt idx="2599">
                  <c:v>62.660000000000011</c:v>
                </c:pt>
                <c:pt idx="2600">
                  <c:v>62.68</c:v>
                </c:pt>
                <c:pt idx="2601">
                  <c:v>62.7</c:v>
                </c:pt>
                <c:pt idx="2602">
                  <c:v>62.720000000000013</c:v>
                </c:pt>
                <c:pt idx="2603">
                  <c:v>62.74</c:v>
                </c:pt>
                <c:pt idx="2604">
                  <c:v>62.760000000000012</c:v>
                </c:pt>
                <c:pt idx="2605">
                  <c:v>62.78</c:v>
                </c:pt>
                <c:pt idx="2606">
                  <c:v>62.8</c:v>
                </c:pt>
                <c:pt idx="2607">
                  <c:v>62.82</c:v>
                </c:pt>
                <c:pt idx="2608">
                  <c:v>62.84</c:v>
                </c:pt>
                <c:pt idx="2609">
                  <c:v>62.86</c:v>
                </c:pt>
                <c:pt idx="2610">
                  <c:v>62.88</c:v>
                </c:pt>
                <c:pt idx="2611">
                  <c:v>62.9</c:v>
                </c:pt>
                <c:pt idx="2612">
                  <c:v>62.92</c:v>
                </c:pt>
                <c:pt idx="2613">
                  <c:v>62.94</c:v>
                </c:pt>
                <c:pt idx="2614">
                  <c:v>62.96</c:v>
                </c:pt>
                <c:pt idx="2615">
                  <c:v>62.98</c:v>
                </c:pt>
                <c:pt idx="2616">
                  <c:v>63</c:v>
                </c:pt>
                <c:pt idx="2617">
                  <c:v>63.02</c:v>
                </c:pt>
                <c:pt idx="2618">
                  <c:v>63.04</c:v>
                </c:pt>
                <c:pt idx="2619">
                  <c:v>63.06</c:v>
                </c:pt>
                <c:pt idx="2620">
                  <c:v>63.08</c:v>
                </c:pt>
                <c:pt idx="2621">
                  <c:v>63.1</c:v>
                </c:pt>
                <c:pt idx="2622">
                  <c:v>63.120000000000012</c:v>
                </c:pt>
                <c:pt idx="2623">
                  <c:v>63.14</c:v>
                </c:pt>
                <c:pt idx="2624">
                  <c:v>63.160000000000011</c:v>
                </c:pt>
                <c:pt idx="2625">
                  <c:v>63.18</c:v>
                </c:pt>
                <c:pt idx="2626">
                  <c:v>63.2</c:v>
                </c:pt>
                <c:pt idx="2627">
                  <c:v>63.220000000000013</c:v>
                </c:pt>
                <c:pt idx="2628">
                  <c:v>63.24</c:v>
                </c:pt>
                <c:pt idx="2629">
                  <c:v>63.260000000000012</c:v>
                </c:pt>
                <c:pt idx="2630">
                  <c:v>63.28</c:v>
                </c:pt>
                <c:pt idx="2631">
                  <c:v>63.3</c:v>
                </c:pt>
                <c:pt idx="2632">
                  <c:v>63.32</c:v>
                </c:pt>
                <c:pt idx="2633">
                  <c:v>63.34</c:v>
                </c:pt>
                <c:pt idx="2634">
                  <c:v>63.36</c:v>
                </c:pt>
                <c:pt idx="2635">
                  <c:v>63.38</c:v>
                </c:pt>
                <c:pt idx="2636">
                  <c:v>63.4</c:v>
                </c:pt>
                <c:pt idx="2637">
                  <c:v>63.42</c:v>
                </c:pt>
                <c:pt idx="2638">
                  <c:v>63.44</c:v>
                </c:pt>
                <c:pt idx="2639">
                  <c:v>63.46</c:v>
                </c:pt>
                <c:pt idx="2640">
                  <c:v>63.48</c:v>
                </c:pt>
                <c:pt idx="2641">
                  <c:v>63.5</c:v>
                </c:pt>
                <c:pt idx="2642">
                  <c:v>63.52</c:v>
                </c:pt>
                <c:pt idx="2643">
                  <c:v>63.54</c:v>
                </c:pt>
                <c:pt idx="2644">
                  <c:v>63.56</c:v>
                </c:pt>
                <c:pt idx="2645">
                  <c:v>63.58</c:v>
                </c:pt>
                <c:pt idx="2646">
                  <c:v>63.6</c:v>
                </c:pt>
                <c:pt idx="2647">
                  <c:v>63.620000000000012</c:v>
                </c:pt>
                <c:pt idx="2648">
                  <c:v>63.64</c:v>
                </c:pt>
                <c:pt idx="2649">
                  <c:v>63.660000000000011</c:v>
                </c:pt>
                <c:pt idx="2650">
                  <c:v>63.68</c:v>
                </c:pt>
                <c:pt idx="2651">
                  <c:v>63.7</c:v>
                </c:pt>
                <c:pt idx="2652">
                  <c:v>63.720000000000013</c:v>
                </c:pt>
                <c:pt idx="2653">
                  <c:v>63.74</c:v>
                </c:pt>
                <c:pt idx="2654">
                  <c:v>63.760000000000012</c:v>
                </c:pt>
                <c:pt idx="2655">
                  <c:v>63.78</c:v>
                </c:pt>
                <c:pt idx="2656">
                  <c:v>63.8</c:v>
                </c:pt>
                <c:pt idx="2657">
                  <c:v>63.82</c:v>
                </c:pt>
                <c:pt idx="2658">
                  <c:v>63.84</c:v>
                </c:pt>
                <c:pt idx="2659">
                  <c:v>63.86</c:v>
                </c:pt>
                <c:pt idx="2660">
                  <c:v>63.88</c:v>
                </c:pt>
                <c:pt idx="2661">
                  <c:v>63.9</c:v>
                </c:pt>
                <c:pt idx="2662">
                  <c:v>63.92</c:v>
                </c:pt>
                <c:pt idx="2663">
                  <c:v>63.94</c:v>
                </c:pt>
                <c:pt idx="2664">
                  <c:v>63.96</c:v>
                </c:pt>
                <c:pt idx="2665">
                  <c:v>63.98</c:v>
                </c:pt>
                <c:pt idx="2666">
                  <c:v>64</c:v>
                </c:pt>
                <c:pt idx="2667">
                  <c:v>64.02</c:v>
                </c:pt>
                <c:pt idx="2668">
                  <c:v>64.040000000000006</c:v>
                </c:pt>
                <c:pt idx="2669">
                  <c:v>64.06</c:v>
                </c:pt>
                <c:pt idx="2670">
                  <c:v>64.08</c:v>
                </c:pt>
                <c:pt idx="2671">
                  <c:v>64.099999999999994</c:v>
                </c:pt>
                <c:pt idx="2672">
                  <c:v>64.11999999999999</c:v>
                </c:pt>
                <c:pt idx="2673">
                  <c:v>64.14</c:v>
                </c:pt>
                <c:pt idx="2674">
                  <c:v>64.16</c:v>
                </c:pt>
                <c:pt idx="2675">
                  <c:v>64.179999999999978</c:v>
                </c:pt>
                <c:pt idx="2676">
                  <c:v>64.2</c:v>
                </c:pt>
                <c:pt idx="2677">
                  <c:v>64.22</c:v>
                </c:pt>
                <c:pt idx="2678">
                  <c:v>64.239999999999995</c:v>
                </c:pt>
                <c:pt idx="2679">
                  <c:v>64.260000000000005</c:v>
                </c:pt>
                <c:pt idx="2680">
                  <c:v>64.28</c:v>
                </c:pt>
                <c:pt idx="2681">
                  <c:v>64.3</c:v>
                </c:pt>
                <c:pt idx="2682">
                  <c:v>64.319999999999993</c:v>
                </c:pt>
                <c:pt idx="2683">
                  <c:v>64.34</c:v>
                </c:pt>
                <c:pt idx="2684">
                  <c:v>64.36</c:v>
                </c:pt>
                <c:pt idx="2685">
                  <c:v>64.38</c:v>
                </c:pt>
                <c:pt idx="2686">
                  <c:v>64.400000000000006</c:v>
                </c:pt>
                <c:pt idx="2687">
                  <c:v>64.42</c:v>
                </c:pt>
                <c:pt idx="2688">
                  <c:v>64.440000000000026</c:v>
                </c:pt>
                <c:pt idx="2689">
                  <c:v>64.459999999999994</c:v>
                </c:pt>
                <c:pt idx="2690">
                  <c:v>64.48</c:v>
                </c:pt>
                <c:pt idx="2691">
                  <c:v>64.5</c:v>
                </c:pt>
                <c:pt idx="2692">
                  <c:v>64.52</c:v>
                </c:pt>
                <c:pt idx="2693">
                  <c:v>64.540000000000006</c:v>
                </c:pt>
                <c:pt idx="2694">
                  <c:v>64.56</c:v>
                </c:pt>
                <c:pt idx="2695">
                  <c:v>64.58</c:v>
                </c:pt>
                <c:pt idx="2696">
                  <c:v>64.599999999999994</c:v>
                </c:pt>
                <c:pt idx="2697">
                  <c:v>64.61999999999999</c:v>
                </c:pt>
                <c:pt idx="2698">
                  <c:v>64.64</c:v>
                </c:pt>
                <c:pt idx="2699">
                  <c:v>64.66</c:v>
                </c:pt>
                <c:pt idx="2700">
                  <c:v>64.679999999999978</c:v>
                </c:pt>
                <c:pt idx="2701">
                  <c:v>64.7</c:v>
                </c:pt>
                <c:pt idx="2702">
                  <c:v>64.72</c:v>
                </c:pt>
                <c:pt idx="2703">
                  <c:v>64.739999999999995</c:v>
                </c:pt>
                <c:pt idx="2704">
                  <c:v>64.760000000000005</c:v>
                </c:pt>
                <c:pt idx="2705">
                  <c:v>64.78</c:v>
                </c:pt>
                <c:pt idx="2706">
                  <c:v>64.8</c:v>
                </c:pt>
                <c:pt idx="2707">
                  <c:v>64.819999999999993</c:v>
                </c:pt>
                <c:pt idx="2708">
                  <c:v>64.84</c:v>
                </c:pt>
                <c:pt idx="2709">
                  <c:v>64.86</c:v>
                </c:pt>
                <c:pt idx="2710">
                  <c:v>64.88</c:v>
                </c:pt>
                <c:pt idx="2711">
                  <c:v>64.900000000000006</c:v>
                </c:pt>
                <c:pt idx="2712">
                  <c:v>65.08</c:v>
                </c:pt>
                <c:pt idx="2713">
                  <c:v>65.34</c:v>
                </c:pt>
                <c:pt idx="2714">
                  <c:v>65.36</c:v>
                </c:pt>
                <c:pt idx="2715">
                  <c:v>65.38</c:v>
                </c:pt>
                <c:pt idx="2716">
                  <c:v>65.400000000000006</c:v>
                </c:pt>
                <c:pt idx="2717">
                  <c:v>65.42</c:v>
                </c:pt>
                <c:pt idx="2718">
                  <c:v>65.440000000000026</c:v>
                </c:pt>
                <c:pt idx="2719">
                  <c:v>65.459999999999994</c:v>
                </c:pt>
                <c:pt idx="2720">
                  <c:v>65.48</c:v>
                </c:pt>
                <c:pt idx="2721">
                  <c:v>65.5</c:v>
                </c:pt>
                <c:pt idx="2722">
                  <c:v>65.52</c:v>
                </c:pt>
                <c:pt idx="2723">
                  <c:v>65.540000000000006</c:v>
                </c:pt>
                <c:pt idx="2724">
                  <c:v>65.56</c:v>
                </c:pt>
                <c:pt idx="2725">
                  <c:v>65.58</c:v>
                </c:pt>
                <c:pt idx="2726">
                  <c:v>65.599999999999994</c:v>
                </c:pt>
                <c:pt idx="2727">
                  <c:v>65.61999999999999</c:v>
                </c:pt>
                <c:pt idx="2728">
                  <c:v>65.64</c:v>
                </c:pt>
                <c:pt idx="2729">
                  <c:v>65.66</c:v>
                </c:pt>
                <c:pt idx="2730">
                  <c:v>65.679999999999978</c:v>
                </c:pt>
                <c:pt idx="2731">
                  <c:v>65.7</c:v>
                </c:pt>
                <c:pt idx="2732">
                  <c:v>65.72</c:v>
                </c:pt>
                <c:pt idx="2733">
                  <c:v>65.739999999999995</c:v>
                </c:pt>
                <c:pt idx="2734">
                  <c:v>65.760000000000005</c:v>
                </c:pt>
                <c:pt idx="2735">
                  <c:v>65.78</c:v>
                </c:pt>
                <c:pt idx="2736">
                  <c:v>65.8</c:v>
                </c:pt>
                <c:pt idx="2737">
                  <c:v>65.819999999999993</c:v>
                </c:pt>
                <c:pt idx="2738">
                  <c:v>65.84</c:v>
                </c:pt>
                <c:pt idx="2739">
                  <c:v>65.86</c:v>
                </c:pt>
                <c:pt idx="2740">
                  <c:v>65.88</c:v>
                </c:pt>
                <c:pt idx="2741">
                  <c:v>65.900000000000006</c:v>
                </c:pt>
                <c:pt idx="2742">
                  <c:v>65.92</c:v>
                </c:pt>
                <c:pt idx="2743">
                  <c:v>65.940000000000026</c:v>
                </c:pt>
                <c:pt idx="2744">
                  <c:v>65.959999999999994</c:v>
                </c:pt>
                <c:pt idx="2745">
                  <c:v>65.98</c:v>
                </c:pt>
                <c:pt idx="2746">
                  <c:v>66</c:v>
                </c:pt>
                <c:pt idx="2747">
                  <c:v>66.02</c:v>
                </c:pt>
                <c:pt idx="2748">
                  <c:v>66.040000000000006</c:v>
                </c:pt>
                <c:pt idx="2749">
                  <c:v>66.06</c:v>
                </c:pt>
                <c:pt idx="2750">
                  <c:v>66.08</c:v>
                </c:pt>
                <c:pt idx="2751">
                  <c:v>66.099999999999994</c:v>
                </c:pt>
                <c:pt idx="2752">
                  <c:v>66.11999999999999</c:v>
                </c:pt>
                <c:pt idx="2753">
                  <c:v>66.14</c:v>
                </c:pt>
                <c:pt idx="2754">
                  <c:v>66.16</c:v>
                </c:pt>
                <c:pt idx="2755">
                  <c:v>66.179999999999978</c:v>
                </c:pt>
                <c:pt idx="2756">
                  <c:v>66.2</c:v>
                </c:pt>
                <c:pt idx="2757">
                  <c:v>66.22</c:v>
                </c:pt>
                <c:pt idx="2758">
                  <c:v>66.239999999999995</c:v>
                </c:pt>
                <c:pt idx="2759">
                  <c:v>66.260000000000005</c:v>
                </c:pt>
                <c:pt idx="2760">
                  <c:v>66.28</c:v>
                </c:pt>
                <c:pt idx="2761">
                  <c:v>66.3</c:v>
                </c:pt>
                <c:pt idx="2762">
                  <c:v>66.319999999999993</c:v>
                </c:pt>
                <c:pt idx="2763">
                  <c:v>66.34</c:v>
                </c:pt>
                <c:pt idx="2764">
                  <c:v>66.36</c:v>
                </c:pt>
                <c:pt idx="2765">
                  <c:v>66.38</c:v>
                </c:pt>
                <c:pt idx="2766">
                  <c:v>66.400000000000006</c:v>
                </c:pt>
                <c:pt idx="2767">
                  <c:v>66.42</c:v>
                </c:pt>
                <c:pt idx="2768">
                  <c:v>66.440000000000026</c:v>
                </c:pt>
                <c:pt idx="2769">
                  <c:v>66.459999999999994</c:v>
                </c:pt>
                <c:pt idx="2770">
                  <c:v>66.48</c:v>
                </c:pt>
                <c:pt idx="2771">
                  <c:v>66.5</c:v>
                </c:pt>
                <c:pt idx="2772">
                  <c:v>66.52</c:v>
                </c:pt>
                <c:pt idx="2773">
                  <c:v>66.540000000000006</c:v>
                </c:pt>
                <c:pt idx="2774">
                  <c:v>66.56</c:v>
                </c:pt>
                <c:pt idx="2775">
                  <c:v>66.58</c:v>
                </c:pt>
                <c:pt idx="2776">
                  <c:v>66.599999999999994</c:v>
                </c:pt>
                <c:pt idx="2777">
                  <c:v>66.61999999999999</c:v>
                </c:pt>
                <c:pt idx="2778">
                  <c:v>66.64</c:v>
                </c:pt>
                <c:pt idx="2779">
                  <c:v>66.66</c:v>
                </c:pt>
                <c:pt idx="2780">
                  <c:v>66.679999999999978</c:v>
                </c:pt>
                <c:pt idx="2781">
                  <c:v>66.7</c:v>
                </c:pt>
                <c:pt idx="2782">
                  <c:v>66.72</c:v>
                </c:pt>
                <c:pt idx="2783">
                  <c:v>66.739999999999995</c:v>
                </c:pt>
                <c:pt idx="2784">
                  <c:v>66.760000000000005</c:v>
                </c:pt>
                <c:pt idx="2785">
                  <c:v>66.78</c:v>
                </c:pt>
                <c:pt idx="2786">
                  <c:v>66.8</c:v>
                </c:pt>
                <c:pt idx="2787">
                  <c:v>66.819999999999993</c:v>
                </c:pt>
                <c:pt idx="2788">
                  <c:v>66.84</c:v>
                </c:pt>
                <c:pt idx="2789">
                  <c:v>66.86</c:v>
                </c:pt>
                <c:pt idx="2790">
                  <c:v>66.88</c:v>
                </c:pt>
                <c:pt idx="2791">
                  <c:v>66.900000000000006</c:v>
                </c:pt>
                <c:pt idx="2792">
                  <c:v>66.92</c:v>
                </c:pt>
                <c:pt idx="2793">
                  <c:v>66.940000000000026</c:v>
                </c:pt>
                <c:pt idx="2794">
                  <c:v>66.959999999999994</c:v>
                </c:pt>
                <c:pt idx="2795">
                  <c:v>66.98</c:v>
                </c:pt>
                <c:pt idx="2796">
                  <c:v>67</c:v>
                </c:pt>
                <c:pt idx="2797">
                  <c:v>67.02</c:v>
                </c:pt>
                <c:pt idx="2798">
                  <c:v>67.040000000000006</c:v>
                </c:pt>
                <c:pt idx="2799">
                  <c:v>67.06</c:v>
                </c:pt>
                <c:pt idx="2800">
                  <c:v>67.08</c:v>
                </c:pt>
                <c:pt idx="2801">
                  <c:v>67.099999999999994</c:v>
                </c:pt>
                <c:pt idx="2802">
                  <c:v>67.11999999999999</c:v>
                </c:pt>
                <c:pt idx="2803">
                  <c:v>67.14</c:v>
                </c:pt>
                <c:pt idx="2804">
                  <c:v>67.16</c:v>
                </c:pt>
                <c:pt idx="2805">
                  <c:v>67.34</c:v>
                </c:pt>
                <c:pt idx="2806">
                  <c:v>67.540000000000006</c:v>
                </c:pt>
                <c:pt idx="2807">
                  <c:v>67.66</c:v>
                </c:pt>
                <c:pt idx="2808">
                  <c:v>67.86</c:v>
                </c:pt>
                <c:pt idx="2809">
                  <c:v>67.88</c:v>
                </c:pt>
                <c:pt idx="2810">
                  <c:v>67.900000000000006</c:v>
                </c:pt>
                <c:pt idx="2811">
                  <c:v>67.92</c:v>
                </c:pt>
                <c:pt idx="2812">
                  <c:v>67.940000000000026</c:v>
                </c:pt>
                <c:pt idx="2813">
                  <c:v>67.959999999999994</c:v>
                </c:pt>
                <c:pt idx="2814">
                  <c:v>67.98</c:v>
                </c:pt>
                <c:pt idx="2815">
                  <c:v>68</c:v>
                </c:pt>
                <c:pt idx="2816">
                  <c:v>68.02</c:v>
                </c:pt>
                <c:pt idx="2817">
                  <c:v>68.040000000000006</c:v>
                </c:pt>
                <c:pt idx="2818">
                  <c:v>68.06</c:v>
                </c:pt>
                <c:pt idx="2819">
                  <c:v>68.08</c:v>
                </c:pt>
                <c:pt idx="2820">
                  <c:v>68.099999999999994</c:v>
                </c:pt>
                <c:pt idx="2821">
                  <c:v>68.11999999999999</c:v>
                </c:pt>
                <c:pt idx="2822">
                  <c:v>68.14</c:v>
                </c:pt>
                <c:pt idx="2823">
                  <c:v>68.16</c:v>
                </c:pt>
                <c:pt idx="2824">
                  <c:v>68.179999999999978</c:v>
                </c:pt>
                <c:pt idx="2825">
                  <c:v>68.2</c:v>
                </c:pt>
                <c:pt idx="2826">
                  <c:v>68.22</c:v>
                </c:pt>
                <c:pt idx="2827">
                  <c:v>68.239999999999995</c:v>
                </c:pt>
                <c:pt idx="2828">
                  <c:v>68.260000000000005</c:v>
                </c:pt>
                <c:pt idx="2829">
                  <c:v>68.28</c:v>
                </c:pt>
                <c:pt idx="2830">
                  <c:v>68.3</c:v>
                </c:pt>
                <c:pt idx="2831">
                  <c:v>68.319999999999993</c:v>
                </c:pt>
                <c:pt idx="2832">
                  <c:v>68.34</c:v>
                </c:pt>
                <c:pt idx="2833">
                  <c:v>68.36</c:v>
                </c:pt>
                <c:pt idx="2834">
                  <c:v>68.38</c:v>
                </c:pt>
                <c:pt idx="2835">
                  <c:v>68.400000000000006</c:v>
                </c:pt>
                <c:pt idx="2836">
                  <c:v>68.42</c:v>
                </c:pt>
                <c:pt idx="2837">
                  <c:v>68.440000000000026</c:v>
                </c:pt>
                <c:pt idx="2838">
                  <c:v>68.459999999999994</c:v>
                </c:pt>
                <c:pt idx="2839">
                  <c:v>68.48</c:v>
                </c:pt>
                <c:pt idx="2840">
                  <c:v>68.5</c:v>
                </c:pt>
                <c:pt idx="2841">
                  <c:v>68.52</c:v>
                </c:pt>
                <c:pt idx="2842">
                  <c:v>68.540000000000006</c:v>
                </c:pt>
                <c:pt idx="2843">
                  <c:v>68.56</c:v>
                </c:pt>
                <c:pt idx="2844">
                  <c:v>68.58</c:v>
                </c:pt>
                <c:pt idx="2845">
                  <c:v>68.599999999999994</c:v>
                </c:pt>
                <c:pt idx="2846">
                  <c:v>68.61999999999999</c:v>
                </c:pt>
                <c:pt idx="2847">
                  <c:v>68.64</c:v>
                </c:pt>
                <c:pt idx="2848">
                  <c:v>68.66</c:v>
                </c:pt>
                <c:pt idx="2849">
                  <c:v>68.679999999999978</c:v>
                </c:pt>
                <c:pt idx="2850">
                  <c:v>68.7</c:v>
                </c:pt>
                <c:pt idx="2851">
                  <c:v>68.72</c:v>
                </c:pt>
                <c:pt idx="2852">
                  <c:v>68.739999999999995</c:v>
                </c:pt>
                <c:pt idx="2853">
                  <c:v>68.760000000000005</c:v>
                </c:pt>
                <c:pt idx="2854">
                  <c:v>68.78</c:v>
                </c:pt>
                <c:pt idx="2855">
                  <c:v>68.8</c:v>
                </c:pt>
                <c:pt idx="2856">
                  <c:v>68.819999999999993</c:v>
                </c:pt>
                <c:pt idx="2857">
                  <c:v>68.84</c:v>
                </c:pt>
                <c:pt idx="2858">
                  <c:v>68.86</c:v>
                </c:pt>
                <c:pt idx="2859">
                  <c:v>68.88</c:v>
                </c:pt>
                <c:pt idx="2860">
                  <c:v>68.900000000000006</c:v>
                </c:pt>
                <c:pt idx="2861">
                  <c:v>68.92</c:v>
                </c:pt>
                <c:pt idx="2862">
                  <c:v>68.940000000000026</c:v>
                </c:pt>
                <c:pt idx="2863">
                  <c:v>68.959999999999994</c:v>
                </c:pt>
                <c:pt idx="2864">
                  <c:v>68.98</c:v>
                </c:pt>
                <c:pt idx="2865">
                  <c:v>69</c:v>
                </c:pt>
                <c:pt idx="2866">
                  <c:v>69.02</c:v>
                </c:pt>
                <c:pt idx="2867">
                  <c:v>69.040000000000006</c:v>
                </c:pt>
                <c:pt idx="2868">
                  <c:v>69.06</c:v>
                </c:pt>
                <c:pt idx="2869">
                  <c:v>69.08</c:v>
                </c:pt>
                <c:pt idx="2870">
                  <c:v>69.099999999999994</c:v>
                </c:pt>
                <c:pt idx="2871">
                  <c:v>69.11999999999999</c:v>
                </c:pt>
                <c:pt idx="2872">
                  <c:v>69.14</c:v>
                </c:pt>
                <c:pt idx="2873">
                  <c:v>69.16</c:v>
                </c:pt>
                <c:pt idx="2874">
                  <c:v>69.179999999999978</c:v>
                </c:pt>
                <c:pt idx="2875">
                  <c:v>69.2</c:v>
                </c:pt>
                <c:pt idx="2876">
                  <c:v>69.22</c:v>
                </c:pt>
                <c:pt idx="2877">
                  <c:v>69.239999999999995</c:v>
                </c:pt>
                <c:pt idx="2878">
                  <c:v>69.260000000000005</c:v>
                </c:pt>
                <c:pt idx="2879">
                  <c:v>69.28</c:v>
                </c:pt>
                <c:pt idx="2880">
                  <c:v>69.3</c:v>
                </c:pt>
                <c:pt idx="2881">
                  <c:v>69.319999999999993</c:v>
                </c:pt>
                <c:pt idx="2882">
                  <c:v>69.34</c:v>
                </c:pt>
                <c:pt idx="2883">
                  <c:v>69.36</c:v>
                </c:pt>
                <c:pt idx="2884">
                  <c:v>69.38</c:v>
                </c:pt>
                <c:pt idx="2885">
                  <c:v>69.400000000000006</c:v>
                </c:pt>
                <c:pt idx="2886">
                  <c:v>69.42</c:v>
                </c:pt>
                <c:pt idx="2887">
                  <c:v>69.440000000000026</c:v>
                </c:pt>
                <c:pt idx="2888">
                  <c:v>69.459999999999994</c:v>
                </c:pt>
                <c:pt idx="2889">
                  <c:v>69.48</c:v>
                </c:pt>
                <c:pt idx="2890">
                  <c:v>69.5</c:v>
                </c:pt>
                <c:pt idx="2891">
                  <c:v>69.52</c:v>
                </c:pt>
                <c:pt idx="2892">
                  <c:v>69.540000000000006</c:v>
                </c:pt>
                <c:pt idx="2893">
                  <c:v>69.56</c:v>
                </c:pt>
                <c:pt idx="2894">
                  <c:v>69.58</c:v>
                </c:pt>
                <c:pt idx="2895">
                  <c:v>69.599999999999994</c:v>
                </c:pt>
                <c:pt idx="2896">
                  <c:v>69.61999999999999</c:v>
                </c:pt>
                <c:pt idx="2897">
                  <c:v>69.64</c:v>
                </c:pt>
                <c:pt idx="2898">
                  <c:v>69.66</c:v>
                </c:pt>
                <c:pt idx="2899">
                  <c:v>69.679999999999978</c:v>
                </c:pt>
                <c:pt idx="2900">
                  <c:v>69.7</c:v>
                </c:pt>
                <c:pt idx="2901">
                  <c:v>69.72</c:v>
                </c:pt>
                <c:pt idx="2902">
                  <c:v>69.739999999999995</c:v>
                </c:pt>
                <c:pt idx="2903">
                  <c:v>69.760000000000005</c:v>
                </c:pt>
                <c:pt idx="2904">
                  <c:v>69.78</c:v>
                </c:pt>
                <c:pt idx="2905">
                  <c:v>69.8</c:v>
                </c:pt>
                <c:pt idx="2906">
                  <c:v>69.819999999999993</c:v>
                </c:pt>
                <c:pt idx="2907">
                  <c:v>69.84</c:v>
                </c:pt>
                <c:pt idx="2908">
                  <c:v>69.86</c:v>
                </c:pt>
                <c:pt idx="2909">
                  <c:v>69.88</c:v>
                </c:pt>
                <c:pt idx="2910">
                  <c:v>69.900000000000006</c:v>
                </c:pt>
                <c:pt idx="2911">
                  <c:v>69.92</c:v>
                </c:pt>
                <c:pt idx="2912">
                  <c:v>69.940000000000026</c:v>
                </c:pt>
                <c:pt idx="2913">
                  <c:v>69.959999999999994</c:v>
                </c:pt>
                <c:pt idx="2914">
                  <c:v>69.98</c:v>
                </c:pt>
                <c:pt idx="2915">
                  <c:v>70</c:v>
                </c:pt>
                <c:pt idx="2916">
                  <c:v>70.02</c:v>
                </c:pt>
                <c:pt idx="2917">
                  <c:v>70.040000000000006</c:v>
                </c:pt>
                <c:pt idx="2918">
                  <c:v>70.06</c:v>
                </c:pt>
                <c:pt idx="2919">
                  <c:v>70.08</c:v>
                </c:pt>
                <c:pt idx="2920">
                  <c:v>70.099999999999994</c:v>
                </c:pt>
                <c:pt idx="2921">
                  <c:v>70.11999999999999</c:v>
                </c:pt>
                <c:pt idx="2922">
                  <c:v>70.14</c:v>
                </c:pt>
                <c:pt idx="2923">
                  <c:v>70.16</c:v>
                </c:pt>
                <c:pt idx="2924">
                  <c:v>70.179999999999978</c:v>
                </c:pt>
                <c:pt idx="2925">
                  <c:v>70.2</c:v>
                </c:pt>
                <c:pt idx="2926">
                  <c:v>70.22</c:v>
                </c:pt>
                <c:pt idx="2927">
                  <c:v>70.239999999999995</c:v>
                </c:pt>
                <c:pt idx="2928">
                  <c:v>70.260000000000005</c:v>
                </c:pt>
                <c:pt idx="2929">
                  <c:v>70.28</c:v>
                </c:pt>
                <c:pt idx="2930">
                  <c:v>70.3</c:v>
                </c:pt>
                <c:pt idx="2931">
                  <c:v>70.319999999999993</c:v>
                </c:pt>
                <c:pt idx="2932">
                  <c:v>70.34</c:v>
                </c:pt>
                <c:pt idx="2933">
                  <c:v>70.36</c:v>
                </c:pt>
                <c:pt idx="2934">
                  <c:v>70.38</c:v>
                </c:pt>
                <c:pt idx="2935">
                  <c:v>70.400000000000006</c:v>
                </c:pt>
                <c:pt idx="2936">
                  <c:v>70.42</c:v>
                </c:pt>
                <c:pt idx="2937">
                  <c:v>70.440000000000026</c:v>
                </c:pt>
                <c:pt idx="2938">
                  <c:v>70.459999999999994</c:v>
                </c:pt>
                <c:pt idx="2939">
                  <c:v>70.48</c:v>
                </c:pt>
                <c:pt idx="2940">
                  <c:v>70.5</c:v>
                </c:pt>
                <c:pt idx="2941">
                  <c:v>70.52</c:v>
                </c:pt>
                <c:pt idx="2942">
                  <c:v>70.540000000000006</c:v>
                </c:pt>
                <c:pt idx="2943">
                  <c:v>70.56</c:v>
                </c:pt>
                <c:pt idx="2944">
                  <c:v>70.58</c:v>
                </c:pt>
                <c:pt idx="2945">
                  <c:v>70.599999999999994</c:v>
                </c:pt>
                <c:pt idx="2946">
                  <c:v>70.61999999999999</c:v>
                </c:pt>
                <c:pt idx="2947">
                  <c:v>70.64</c:v>
                </c:pt>
                <c:pt idx="2948">
                  <c:v>70.66</c:v>
                </c:pt>
                <c:pt idx="2949">
                  <c:v>70.679999999999978</c:v>
                </c:pt>
                <c:pt idx="2950">
                  <c:v>70.7</c:v>
                </c:pt>
                <c:pt idx="2951">
                  <c:v>70.72</c:v>
                </c:pt>
                <c:pt idx="2952">
                  <c:v>70.739999999999995</c:v>
                </c:pt>
                <c:pt idx="2953">
                  <c:v>70.760000000000005</c:v>
                </c:pt>
                <c:pt idx="2954">
                  <c:v>70.78</c:v>
                </c:pt>
                <c:pt idx="2955">
                  <c:v>70.8</c:v>
                </c:pt>
                <c:pt idx="2956">
                  <c:v>70.819999999999993</c:v>
                </c:pt>
                <c:pt idx="2957">
                  <c:v>70.84</c:v>
                </c:pt>
                <c:pt idx="2958">
                  <c:v>70.86</c:v>
                </c:pt>
                <c:pt idx="2959">
                  <c:v>70.88</c:v>
                </c:pt>
                <c:pt idx="2960">
                  <c:v>70.900000000000006</c:v>
                </c:pt>
                <c:pt idx="2961">
                  <c:v>70.92</c:v>
                </c:pt>
                <c:pt idx="2962">
                  <c:v>70.940000000000026</c:v>
                </c:pt>
                <c:pt idx="2963">
                  <c:v>70.959999999999994</c:v>
                </c:pt>
                <c:pt idx="2964">
                  <c:v>70.98</c:v>
                </c:pt>
                <c:pt idx="2965">
                  <c:v>71</c:v>
                </c:pt>
                <c:pt idx="2966">
                  <c:v>71.02</c:v>
                </c:pt>
                <c:pt idx="2967">
                  <c:v>71.040000000000006</c:v>
                </c:pt>
                <c:pt idx="2968">
                  <c:v>71.06</c:v>
                </c:pt>
                <c:pt idx="2969">
                  <c:v>71.08</c:v>
                </c:pt>
                <c:pt idx="2970">
                  <c:v>71.099999999999994</c:v>
                </c:pt>
                <c:pt idx="2971">
                  <c:v>71.11999999999999</c:v>
                </c:pt>
                <c:pt idx="2972">
                  <c:v>71.14</c:v>
                </c:pt>
                <c:pt idx="2973">
                  <c:v>71.16</c:v>
                </c:pt>
                <c:pt idx="2974">
                  <c:v>71.179999999999978</c:v>
                </c:pt>
                <c:pt idx="2975">
                  <c:v>71.2</c:v>
                </c:pt>
                <c:pt idx="2976">
                  <c:v>71.22</c:v>
                </c:pt>
                <c:pt idx="2977">
                  <c:v>71.239999999999995</c:v>
                </c:pt>
                <c:pt idx="2978">
                  <c:v>71.260000000000005</c:v>
                </c:pt>
                <c:pt idx="2979">
                  <c:v>71.28</c:v>
                </c:pt>
                <c:pt idx="2980">
                  <c:v>71.3</c:v>
                </c:pt>
                <c:pt idx="2981">
                  <c:v>71.319999999999993</c:v>
                </c:pt>
                <c:pt idx="2982">
                  <c:v>71.34</c:v>
                </c:pt>
                <c:pt idx="2983">
                  <c:v>71.36</c:v>
                </c:pt>
                <c:pt idx="2984">
                  <c:v>71.38</c:v>
                </c:pt>
                <c:pt idx="2985">
                  <c:v>71.400000000000006</c:v>
                </c:pt>
                <c:pt idx="2986">
                  <c:v>71.42</c:v>
                </c:pt>
                <c:pt idx="2987">
                  <c:v>71.440000000000026</c:v>
                </c:pt>
                <c:pt idx="2988">
                  <c:v>71.459999999999994</c:v>
                </c:pt>
                <c:pt idx="2989">
                  <c:v>71.48</c:v>
                </c:pt>
                <c:pt idx="2990">
                  <c:v>71.5</c:v>
                </c:pt>
                <c:pt idx="2991">
                  <c:v>71.52</c:v>
                </c:pt>
                <c:pt idx="2992">
                  <c:v>71.540000000000006</c:v>
                </c:pt>
                <c:pt idx="2993">
                  <c:v>71.56</c:v>
                </c:pt>
                <c:pt idx="2994">
                  <c:v>71.58</c:v>
                </c:pt>
                <c:pt idx="2995">
                  <c:v>71.599999999999994</c:v>
                </c:pt>
                <c:pt idx="2996">
                  <c:v>71.61999999999999</c:v>
                </c:pt>
                <c:pt idx="2997">
                  <c:v>71.64</c:v>
                </c:pt>
                <c:pt idx="2998">
                  <c:v>71.66</c:v>
                </c:pt>
                <c:pt idx="2999">
                  <c:v>71.679999999999978</c:v>
                </c:pt>
                <c:pt idx="3000">
                  <c:v>71.7</c:v>
                </c:pt>
                <c:pt idx="3001">
                  <c:v>71.72</c:v>
                </c:pt>
                <c:pt idx="3002">
                  <c:v>71.739999999999995</c:v>
                </c:pt>
                <c:pt idx="3003">
                  <c:v>71.760000000000005</c:v>
                </c:pt>
                <c:pt idx="3004">
                  <c:v>71.78</c:v>
                </c:pt>
                <c:pt idx="3005">
                  <c:v>71.8</c:v>
                </c:pt>
                <c:pt idx="3006">
                  <c:v>71.819999999999993</c:v>
                </c:pt>
                <c:pt idx="3007">
                  <c:v>71.84</c:v>
                </c:pt>
                <c:pt idx="3008">
                  <c:v>71.86</c:v>
                </c:pt>
                <c:pt idx="3009">
                  <c:v>71.88</c:v>
                </c:pt>
                <c:pt idx="3010">
                  <c:v>71.900000000000006</c:v>
                </c:pt>
                <c:pt idx="3011">
                  <c:v>71.92</c:v>
                </c:pt>
                <c:pt idx="3012">
                  <c:v>71.940000000000026</c:v>
                </c:pt>
                <c:pt idx="3013">
                  <c:v>71.959999999999994</c:v>
                </c:pt>
                <c:pt idx="3014">
                  <c:v>71.98</c:v>
                </c:pt>
                <c:pt idx="3015">
                  <c:v>72</c:v>
                </c:pt>
                <c:pt idx="3016">
                  <c:v>72.02</c:v>
                </c:pt>
                <c:pt idx="3017">
                  <c:v>72.040000000000006</c:v>
                </c:pt>
                <c:pt idx="3018">
                  <c:v>72.06</c:v>
                </c:pt>
                <c:pt idx="3019">
                  <c:v>72.08</c:v>
                </c:pt>
                <c:pt idx="3020">
                  <c:v>72.099999999999994</c:v>
                </c:pt>
                <c:pt idx="3021">
                  <c:v>72.11999999999999</c:v>
                </c:pt>
                <c:pt idx="3022">
                  <c:v>72.14</c:v>
                </c:pt>
                <c:pt idx="3023">
                  <c:v>72.16</c:v>
                </c:pt>
                <c:pt idx="3024">
                  <c:v>72.179999999999978</c:v>
                </c:pt>
                <c:pt idx="3025">
                  <c:v>72.2</c:v>
                </c:pt>
                <c:pt idx="3026">
                  <c:v>72.22</c:v>
                </c:pt>
                <c:pt idx="3027">
                  <c:v>72.239999999999995</c:v>
                </c:pt>
                <c:pt idx="3028">
                  <c:v>72.260000000000005</c:v>
                </c:pt>
                <c:pt idx="3029">
                  <c:v>72.28</c:v>
                </c:pt>
                <c:pt idx="3030">
                  <c:v>72.3</c:v>
                </c:pt>
                <c:pt idx="3031">
                  <c:v>72.319999999999993</c:v>
                </c:pt>
                <c:pt idx="3032">
                  <c:v>72.34</c:v>
                </c:pt>
                <c:pt idx="3033">
                  <c:v>72.36</c:v>
                </c:pt>
                <c:pt idx="3034">
                  <c:v>72.38</c:v>
                </c:pt>
                <c:pt idx="3035">
                  <c:v>72.400000000000006</c:v>
                </c:pt>
                <c:pt idx="3036">
                  <c:v>72.42</c:v>
                </c:pt>
                <c:pt idx="3037">
                  <c:v>72.440000000000026</c:v>
                </c:pt>
                <c:pt idx="3038">
                  <c:v>72.459999999999994</c:v>
                </c:pt>
                <c:pt idx="3039">
                  <c:v>72.48</c:v>
                </c:pt>
                <c:pt idx="3040">
                  <c:v>72.5</c:v>
                </c:pt>
                <c:pt idx="3041">
                  <c:v>72.52</c:v>
                </c:pt>
                <c:pt idx="3042">
                  <c:v>72.540000000000006</c:v>
                </c:pt>
                <c:pt idx="3043">
                  <c:v>72.56</c:v>
                </c:pt>
                <c:pt idx="3044">
                  <c:v>72.58</c:v>
                </c:pt>
                <c:pt idx="3045">
                  <c:v>72.599999999999994</c:v>
                </c:pt>
                <c:pt idx="3046">
                  <c:v>72.61999999999999</c:v>
                </c:pt>
                <c:pt idx="3047">
                  <c:v>72.64</c:v>
                </c:pt>
                <c:pt idx="3048">
                  <c:v>72.66</c:v>
                </c:pt>
                <c:pt idx="3049">
                  <c:v>72.679999999999978</c:v>
                </c:pt>
                <c:pt idx="3050">
                  <c:v>72.7</c:v>
                </c:pt>
                <c:pt idx="3051">
                  <c:v>72.72</c:v>
                </c:pt>
                <c:pt idx="3052">
                  <c:v>72.739999999999995</c:v>
                </c:pt>
                <c:pt idx="3053">
                  <c:v>72.760000000000005</c:v>
                </c:pt>
                <c:pt idx="3054">
                  <c:v>72.78</c:v>
                </c:pt>
                <c:pt idx="3055">
                  <c:v>72.8</c:v>
                </c:pt>
                <c:pt idx="3056">
                  <c:v>72.819999999999993</c:v>
                </c:pt>
                <c:pt idx="3057">
                  <c:v>72.84</c:v>
                </c:pt>
                <c:pt idx="3058">
                  <c:v>72.86</c:v>
                </c:pt>
                <c:pt idx="3059">
                  <c:v>72.88</c:v>
                </c:pt>
                <c:pt idx="3060">
                  <c:v>72.900000000000006</c:v>
                </c:pt>
                <c:pt idx="3061">
                  <c:v>72.92</c:v>
                </c:pt>
                <c:pt idx="3062">
                  <c:v>72.940000000000026</c:v>
                </c:pt>
                <c:pt idx="3063">
                  <c:v>72.959999999999994</c:v>
                </c:pt>
                <c:pt idx="3064">
                  <c:v>72.98</c:v>
                </c:pt>
                <c:pt idx="3065">
                  <c:v>73</c:v>
                </c:pt>
                <c:pt idx="3066">
                  <c:v>73.02</c:v>
                </c:pt>
                <c:pt idx="3067">
                  <c:v>73.040000000000006</c:v>
                </c:pt>
                <c:pt idx="3068">
                  <c:v>73.06</c:v>
                </c:pt>
                <c:pt idx="3069">
                  <c:v>73.08</c:v>
                </c:pt>
                <c:pt idx="3070">
                  <c:v>73.099999999999994</c:v>
                </c:pt>
                <c:pt idx="3071">
                  <c:v>73.11999999999999</c:v>
                </c:pt>
                <c:pt idx="3072">
                  <c:v>73.14</c:v>
                </c:pt>
                <c:pt idx="3073">
                  <c:v>73.16</c:v>
                </c:pt>
                <c:pt idx="3074">
                  <c:v>73.179999999999978</c:v>
                </c:pt>
                <c:pt idx="3075">
                  <c:v>73.2</c:v>
                </c:pt>
                <c:pt idx="3076">
                  <c:v>73.22</c:v>
                </c:pt>
                <c:pt idx="3077">
                  <c:v>73.239999999999995</c:v>
                </c:pt>
                <c:pt idx="3078">
                  <c:v>73.260000000000005</c:v>
                </c:pt>
                <c:pt idx="3079">
                  <c:v>73.28</c:v>
                </c:pt>
                <c:pt idx="3080">
                  <c:v>73.3</c:v>
                </c:pt>
                <c:pt idx="3081">
                  <c:v>73.319999999999993</c:v>
                </c:pt>
                <c:pt idx="3082">
                  <c:v>73.34</c:v>
                </c:pt>
                <c:pt idx="3083">
                  <c:v>73.36</c:v>
                </c:pt>
                <c:pt idx="3084">
                  <c:v>73.38</c:v>
                </c:pt>
                <c:pt idx="3085">
                  <c:v>73.400000000000006</c:v>
                </c:pt>
                <c:pt idx="3086">
                  <c:v>73.42</c:v>
                </c:pt>
                <c:pt idx="3087">
                  <c:v>73.440000000000026</c:v>
                </c:pt>
                <c:pt idx="3088">
                  <c:v>73.459999999999994</c:v>
                </c:pt>
                <c:pt idx="3089">
                  <c:v>73.48</c:v>
                </c:pt>
                <c:pt idx="3090">
                  <c:v>73.5</c:v>
                </c:pt>
                <c:pt idx="3091">
                  <c:v>73.52</c:v>
                </c:pt>
                <c:pt idx="3092">
                  <c:v>73.540000000000006</c:v>
                </c:pt>
                <c:pt idx="3093">
                  <c:v>73.56</c:v>
                </c:pt>
                <c:pt idx="3094">
                  <c:v>73.58</c:v>
                </c:pt>
                <c:pt idx="3095">
                  <c:v>73.599999999999994</c:v>
                </c:pt>
                <c:pt idx="3096">
                  <c:v>73.61999999999999</c:v>
                </c:pt>
                <c:pt idx="3097">
                  <c:v>73.64</c:v>
                </c:pt>
                <c:pt idx="3098">
                  <c:v>73.66</c:v>
                </c:pt>
                <c:pt idx="3099">
                  <c:v>73.679999999999978</c:v>
                </c:pt>
                <c:pt idx="3100">
                  <c:v>73.7</c:v>
                </c:pt>
                <c:pt idx="3101">
                  <c:v>73.72</c:v>
                </c:pt>
                <c:pt idx="3102">
                  <c:v>73.739999999999995</c:v>
                </c:pt>
                <c:pt idx="3103">
                  <c:v>73.760000000000005</c:v>
                </c:pt>
                <c:pt idx="3104">
                  <c:v>73.78</c:v>
                </c:pt>
                <c:pt idx="3105">
                  <c:v>73.8</c:v>
                </c:pt>
                <c:pt idx="3106">
                  <c:v>73.819999999999993</c:v>
                </c:pt>
                <c:pt idx="3107">
                  <c:v>73.84</c:v>
                </c:pt>
                <c:pt idx="3108">
                  <c:v>73.86</c:v>
                </c:pt>
                <c:pt idx="3109">
                  <c:v>73.88</c:v>
                </c:pt>
                <c:pt idx="3110">
                  <c:v>73.900000000000006</c:v>
                </c:pt>
                <c:pt idx="3111">
                  <c:v>73.92</c:v>
                </c:pt>
                <c:pt idx="3112">
                  <c:v>73.940000000000026</c:v>
                </c:pt>
                <c:pt idx="3113">
                  <c:v>73.959999999999994</c:v>
                </c:pt>
                <c:pt idx="3114">
                  <c:v>73.98</c:v>
                </c:pt>
                <c:pt idx="3115">
                  <c:v>74</c:v>
                </c:pt>
                <c:pt idx="3116">
                  <c:v>74.02</c:v>
                </c:pt>
                <c:pt idx="3117">
                  <c:v>74.040000000000006</c:v>
                </c:pt>
                <c:pt idx="3118">
                  <c:v>74.06</c:v>
                </c:pt>
                <c:pt idx="3119">
                  <c:v>74.08</c:v>
                </c:pt>
                <c:pt idx="3120">
                  <c:v>74.099999999999994</c:v>
                </c:pt>
                <c:pt idx="3121">
                  <c:v>74.11999999999999</c:v>
                </c:pt>
                <c:pt idx="3122">
                  <c:v>74.14</c:v>
                </c:pt>
                <c:pt idx="3123">
                  <c:v>74.16</c:v>
                </c:pt>
                <c:pt idx="3124">
                  <c:v>74.179999999999978</c:v>
                </c:pt>
                <c:pt idx="3125">
                  <c:v>74.2</c:v>
                </c:pt>
                <c:pt idx="3126">
                  <c:v>74.22</c:v>
                </c:pt>
                <c:pt idx="3127">
                  <c:v>74.239999999999995</c:v>
                </c:pt>
                <c:pt idx="3128">
                  <c:v>74.260000000000005</c:v>
                </c:pt>
                <c:pt idx="3129">
                  <c:v>74.28</c:v>
                </c:pt>
                <c:pt idx="3130">
                  <c:v>74.3</c:v>
                </c:pt>
                <c:pt idx="3131">
                  <c:v>74.319999999999993</c:v>
                </c:pt>
                <c:pt idx="3132">
                  <c:v>74.34</c:v>
                </c:pt>
                <c:pt idx="3133">
                  <c:v>74.36</c:v>
                </c:pt>
                <c:pt idx="3134">
                  <c:v>74.38</c:v>
                </c:pt>
                <c:pt idx="3135">
                  <c:v>74.400000000000006</c:v>
                </c:pt>
                <c:pt idx="3136">
                  <c:v>74.42</c:v>
                </c:pt>
                <c:pt idx="3137">
                  <c:v>74.440000000000026</c:v>
                </c:pt>
                <c:pt idx="3138">
                  <c:v>74.459999999999994</c:v>
                </c:pt>
                <c:pt idx="3139">
                  <c:v>74.48</c:v>
                </c:pt>
                <c:pt idx="3140">
                  <c:v>74.5</c:v>
                </c:pt>
                <c:pt idx="3141">
                  <c:v>74.52</c:v>
                </c:pt>
                <c:pt idx="3142">
                  <c:v>74.540000000000006</c:v>
                </c:pt>
                <c:pt idx="3143">
                  <c:v>74.56</c:v>
                </c:pt>
                <c:pt idx="3144">
                  <c:v>74.58</c:v>
                </c:pt>
                <c:pt idx="3145">
                  <c:v>74.599999999999994</c:v>
                </c:pt>
                <c:pt idx="3146">
                  <c:v>74.61999999999999</c:v>
                </c:pt>
                <c:pt idx="3147">
                  <c:v>74.64</c:v>
                </c:pt>
                <c:pt idx="3148">
                  <c:v>74.66</c:v>
                </c:pt>
                <c:pt idx="3149">
                  <c:v>74.679999999999978</c:v>
                </c:pt>
                <c:pt idx="3150">
                  <c:v>74.7</c:v>
                </c:pt>
                <c:pt idx="3151">
                  <c:v>74.72</c:v>
                </c:pt>
                <c:pt idx="3152">
                  <c:v>74.739999999999995</c:v>
                </c:pt>
                <c:pt idx="3153">
                  <c:v>74.760000000000005</c:v>
                </c:pt>
                <c:pt idx="3154">
                  <c:v>74.78</c:v>
                </c:pt>
                <c:pt idx="3155">
                  <c:v>74.8</c:v>
                </c:pt>
                <c:pt idx="3156">
                  <c:v>74.819999999999993</c:v>
                </c:pt>
                <c:pt idx="3157">
                  <c:v>74.84</c:v>
                </c:pt>
                <c:pt idx="3158">
                  <c:v>74.86</c:v>
                </c:pt>
                <c:pt idx="3159">
                  <c:v>74.88</c:v>
                </c:pt>
                <c:pt idx="3160">
                  <c:v>74.900000000000006</c:v>
                </c:pt>
                <c:pt idx="3161">
                  <c:v>74.92</c:v>
                </c:pt>
                <c:pt idx="3162">
                  <c:v>74.940000000000026</c:v>
                </c:pt>
                <c:pt idx="3163">
                  <c:v>74.959999999999994</c:v>
                </c:pt>
                <c:pt idx="3164">
                  <c:v>74.98</c:v>
                </c:pt>
                <c:pt idx="3165">
                  <c:v>75</c:v>
                </c:pt>
                <c:pt idx="3166">
                  <c:v>75.02</c:v>
                </c:pt>
                <c:pt idx="3167">
                  <c:v>75.040000000000006</c:v>
                </c:pt>
                <c:pt idx="3168">
                  <c:v>75.06</c:v>
                </c:pt>
                <c:pt idx="3169">
                  <c:v>75.08</c:v>
                </c:pt>
                <c:pt idx="3170">
                  <c:v>75.099999999999994</c:v>
                </c:pt>
                <c:pt idx="3171">
                  <c:v>75.11999999999999</c:v>
                </c:pt>
                <c:pt idx="3172">
                  <c:v>75.14</c:v>
                </c:pt>
                <c:pt idx="3173">
                  <c:v>75.16</c:v>
                </c:pt>
                <c:pt idx="3174">
                  <c:v>75.179999999999978</c:v>
                </c:pt>
                <c:pt idx="3175">
                  <c:v>75.2</c:v>
                </c:pt>
                <c:pt idx="3176">
                  <c:v>75.22</c:v>
                </c:pt>
                <c:pt idx="3177">
                  <c:v>75.239999999999995</c:v>
                </c:pt>
                <c:pt idx="3178">
                  <c:v>75.260000000000005</c:v>
                </c:pt>
                <c:pt idx="3179">
                  <c:v>75.28</c:v>
                </c:pt>
                <c:pt idx="3180">
                  <c:v>75.3</c:v>
                </c:pt>
                <c:pt idx="3181">
                  <c:v>75.319999999999993</c:v>
                </c:pt>
                <c:pt idx="3182">
                  <c:v>75.34</c:v>
                </c:pt>
                <c:pt idx="3183">
                  <c:v>75.36</c:v>
                </c:pt>
                <c:pt idx="3184">
                  <c:v>75.38</c:v>
                </c:pt>
                <c:pt idx="3185">
                  <c:v>75.400000000000006</c:v>
                </c:pt>
                <c:pt idx="3186">
                  <c:v>75.42</c:v>
                </c:pt>
                <c:pt idx="3187">
                  <c:v>75.440000000000026</c:v>
                </c:pt>
                <c:pt idx="3188">
                  <c:v>75.459999999999994</c:v>
                </c:pt>
                <c:pt idx="3189">
                  <c:v>75.48</c:v>
                </c:pt>
                <c:pt idx="3190">
                  <c:v>75.5</c:v>
                </c:pt>
                <c:pt idx="3191">
                  <c:v>75.52</c:v>
                </c:pt>
                <c:pt idx="3192">
                  <c:v>75.540000000000006</c:v>
                </c:pt>
                <c:pt idx="3193">
                  <c:v>75.56</c:v>
                </c:pt>
                <c:pt idx="3194">
                  <c:v>75.58</c:v>
                </c:pt>
                <c:pt idx="3195">
                  <c:v>75.599999999999994</c:v>
                </c:pt>
                <c:pt idx="3196">
                  <c:v>75.61999999999999</c:v>
                </c:pt>
                <c:pt idx="3197">
                  <c:v>75.64</c:v>
                </c:pt>
                <c:pt idx="3198">
                  <c:v>75.66</c:v>
                </c:pt>
                <c:pt idx="3199">
                  <c:v>75.679999999999978</c:v>
                </c:pt>
                <c:pt idx="3200">
                  <c:v>75.7</c:v>
                </c:pt>
                <c:pt idx="3201">
                  <c:v>75.72</c:v>
                </c:pt>
                <c:pt idx="3202">
                  <c:v>75.739999999999995</c:v>
                </c:pt>
                <c:pt idx="3203">
                  <c:v>75.760000000000005</c:v>
                </c:pt>
                <c:pt idx="3204">
                  <c:v>75.78</c:v>
                </c:pt>
                <c:pt idx="3205">
                  <c:v>75.8</c:v>
                </c:pt>
                <c:pt idx="3206">
                  <c:v>75.819999999999993</c:v>
                </c:pt>
                <c:pt idx="3207">
                  <c:v>75.84</c:v>
                </c:pt>
                <c:pt idx="3208">
                  <c:v>75.86</c:v>
                </c:pt>
                <c:pt idx="3209">
                  <c:v>75.88</c:v>
                </c:pt>
                <c:pt idx="3210">
                  <c:v>75.900000000000006</c:v>
                </c:pt>
                <c:pt idx="3211">
                  <c:v>75.92</c:v>
                </c:pt>
                <c:pt idx="3212">
                  <c:v>75.940000000000026</c:v>
                </c:pt>
                <c:pt idx="3213">
                  <c:v>75.959999999999994</c:v>
                </c:pt>
                <c:pt idx="3214">
                  <c:v>75.98</c:v>
                </c:pt>
                <c:pt idx="3215">
                  <c:v>76</c:v>
                </c:pt>
                <c:pt idx="3216">
                  <c:v>76.02</c:v>
                </c:pt>
                <c:pt idx="3217">
                  <c:v>76.040000000000006</c:v>
                </c:pt>
                <c:pt idx="3218">
                  <c:v>76.06</c:v>
                </c:pt>
                <c:pt idx="3219">
                  <c:v>76.08</c:v>
                </c:pt>
                <c:pt idx="3220">
                  <c:v>76.099999999999994</c:v>
                </c:pt>
                <c:pt idx="3221">
                  <c:v>76.11999999999999</c:v>
                </c:pt>
                <c:pt idx="3222">
                  <c:v>76.14</c:v>
                </c:pt>
                <c:pt idx="3223">
                  <c:v>76.16</c:v>
                </c:pt>
                <c:pt idx="3224">
                  <c:v>76.179999999999978</c:v>
                </c:pt>
                <c:pt idx="3225">
                  <c:v>76.2</c:v>
                </c:pt>
                <c:pt idx="3226">
                  <c:v>76.22</c:v>
                </c:pt>
                <c:pt idx="3227">
                  <c:v>76.239999999999995</c:v>
                </c:pt>
                <c:pt idx="3228">
                  <c:v>76.260000000000005</c:v>
                </c:pt>
                <c:pt idx="3229">
                  <c:v>76.28</c:v>
                </c:pt>
                <c:pt idx="3230">
                  <c:v>76.3</c:v>
                </c:pt>
                <c:pt idx="3231">
                  <c:v>76.319999999999993</c:v>
                </c:pt>
                <c:pt idx="3232">
                  <c:v>76.34</c:v>
                </c:pt>
                <c:pt idx="3233">
                  <c:v>76.36</c:v>
                </c:pt>
                <c:pt idx="3234">
                  <c:v>76.38</c:v>
                </c:pt>
                <c:pt idx="3235">
                  <c:v>76.400000000000006</c:v>
                </c:pt>
                <c:pt idx="3236">
                  <c:v>76.42</c:v>
                </c:pt>
                <c:pt idx="3237">
                  <c:v>76.440000000000026</c:v>
                </c:pt>
                <c:pt idx="3238">
                  <c:v>76.459999999999994</c:v>
                </c:pt>
                <c:pt idx="3239">
                  <c:v>76.48</c:v>
                </c:pt>
                <c:pt idx="3240">
                  <c:v>76.5</c:v>
                </c:pt>
                <c:pt idx="3241">
                  <c:v>76.52</c:v>
                </c:pt>
                <c:pt idx="3242">
                  <c:v>76.540000000000006</c:v>
                </c:pt>
                <c:pt idx="3243">
                  <c:v>76.56</c:v>
                </c:pt>
                <c:pt idx="3244">
                  <c:v>76.58</c:v>
                </c:pt>
                <c:pt idx="3245">
                  <c:v>76.599999999999994</c:v>
                </c:pt>
                <c:pt idx="3246">
                  <c:v>76.61999999999999</c:v>
                </c:pt>
                <c:pt idx="3247">
                  <c:v>76.64</c:v>
                </c:pt>
                <c:pt idx="3248">
                  <c:v>76.66</c:v>
                </c:pt>
                <c:pt idx="3249">
                  <c:v>76.679999999999978</c:v>
                </c:pt>
                <c:pt idx="3250">
                  <c:v>76.7</c:v>
                </c:pt>
                <c:pt idx="3251">
                  <c:v>76.72</c:v>
                </c:pt>
                <c:pt idx="3252">
                  <c:v>76.739999999999995</c:v>
                </c:pt>
                <c:pt idx="3253">
                  <c:v>76.760000000000005</c:v>
                </c:pt>
                <c:pt idx="3254">
                  <c:v>76.78</c:v>
                </c:pt>
                <c:pt idx="3255">
                  <c:v>76.8</c:v>
                </c:pt>
                <c:pt idx="3256">
                  <c:v>76.819999999999993</c:v>
                </c:pt>
                <c:pt idx="3257">
                  <c:v>76.84</c:v>
                </c:pt>
                <c:pt idx="3258">
                  <c:v>76.86</c:v>
                </c:pt>
                <c:pt idx="3259">
                  <c:v>76.88</c:v>
                </c:pt>
                <c:pt idx="3260">
                  <c:v>76.900000000000006</c:v>
                </c:pt>
                <c:pt idx="3261">
                  <c:v>76.92</c:v>
                </c:pt>
                <c:pt idx="3262">
                  <c:v>76.940000000000026</c:v>
                </c:pt>
                <c:pt idx="3263">
                  <c:v>76.959999999999994</c:v>
                </c:pt>
                <c:pt idx="3264">
                  <c:v>76.98</c:v>
                </c:pt>
                <c:pt idx="3265">
                  <c:v>77</c:v>
                </c:pt>
                <c:pt idx="3266">
                  <c:v>77.02</c:v>
                </c:pt>
                <c:pt idx="3267">
                  <c:v>77.040000000000006</c:v>
                </c:pt>
                <c:pt idx="3268">
                  <c:v>77.06</c:v>
                </c:pt>
                <c:pt idx="3269">
                  <c:v>77.08</c:v>
                </c:pt>
                <c:pt idx="3270">
                  <c:v>77.099999999999994</c:v>
                </c:pt>
                <c:pt idx="3271">
                  <c:v>77.11999999999999</c:v>
                </c:pt>
                <c:pt idx="3272">
                  <c:v>77.14</c:v>
                </c:pt>
                <c:pt idx="3273">
                  <c:v>77.16</c:v>
                </c:pt>
                <c:pt idx="3274">
                  <c:v>77.179999999999978</c:v>
                </c:pt>
                <c:pt idx="3275">
                  <c:v>77.2</c:v>
                </c:pt>
                <c:pt idx="3276">
                  <c:v>77.22</c:v>
                </c:pt>
                <c:pt idx="3277">
                  <c:v>77.239999999999995</c:v>
                </c:pt>
                <c:pt idx="3278">
                  <c:v>77.260000000000005</c:v>
                </c:pt>
                <c:pt idx="3279">
                  <c:v>77.28</c:v>
                </c:pt>
                <c:pt idx="3280">
                  <c:v>77.3</c:v>
                </c:pt>
                <c:pt idx="3281">
                  <c:v>77.319999999999993</c:v>
                </c:pt>
                <c:pt idx="3282">
                  <c:v>77.34</c:v>
                </c:pt>
                <c:pt idx="3283">
                  <c:v>77.36</c:v>
                </c:pt>
                <c:pt idx="3284">
                  <c:v>77.38</c:v>
                </c:pt>
                <c:pt idx="3285">
                  <c:v>77.400000000000006</c:v>
                </c:pt>
                <c:pt idx="3286">
                  <c:v>77.42</c:v>
                </c:pt>
                <c:pt idx="3287">
                  <c:v>77.440000000000026</c:v>
                </c:pt>
                <c:pt idx="3288">
                  <c:v>77.459999999999994</c:v>
                </c:pt>
                <c:pt idx="3289">
                  <c:v>77.48</c:v>
                </c:pt>
                <c:pt idx="3290">
                  <c:v>77.5</c:v>
                </c:pt>
                <c:pt idx="3291">
                  <c:v>77.52</c:v>
                </c:pt>
                <c:pt idx="3292">
                  <c:v>77.540000000000006</c:v>
                </c:pt>
                <c:pt idx="3293">
                  <c:v>77.56</c:v>
                </c:pt>
                <c:pt idx="3294">
                  <c:v>77.58</c:v>
                </c:pt>
                <c:pt idx="3295">
                  <c:v>77.599999999999994</c:v>
                </c:pt>
                <c:pt idx="3296">
                  <c:v>77.61999999999999</c:v>
                </c:pt>
                <c:pt idx="3297">
                  <c:v>77.64</c:v>
                </c:pt>
                <c:pt idx="3298">
                  <c:v>77.66</c:v>
                </c:pt>
                <c:pt idx="3299">
                  <c:v>77.679999999999978</c:v>
                </c:pt>
                <c:pt idx="3300">
                  <c:v>77.7</c:v>
                </c:pt>
                <c:pt idx="3301">
                  <c:v>77.72</c:v>
                </c:pt>
                <c:pt idx="3302">
                  <c:v>77.739999999999995</c:v>
                </c:pt>
                <c:pt idx="3303">
                  <c:v>77.760000000000005</c:v>
                </c:pt>
                <c:pt idx="3304">
                  <c:v>77.78</c:v>
                </c:pt>
                <c:pt idx="3305">
                  <c:v>77.8</c:v>
                </c:pt>
                <c:pt idx="3306">
                  <c:v>77.819999999999993</c:v>
                </c:pt>
                <c:pt idx="3307">
                  <c:v>77.84</c:v>
                </c:pt>
                <c:pt idx="3308">
                  <c:v>77.86</c:v>
                </c:pt>
                <c:pt idx="3309">
                  <c:v>77.88</c:v>
                </c:pt>
                <c:pt idx="3310">
                  <c:v>77.900000000000006</c:v>
                </c:pt>
                <c:pt idx="3311">
                  <c:v>77.92</c:v>
                </c:pt>
                <c:pt idx="3312">
                  <c:v>77.940000000000026</c:v>
                </c:pt>
                <c:pt idx="3313">
                  <c:v>77.959999999999994</c:v>
                </c:pt>
                <c:pt idx="3314">
                  <c:v>77.98</c:v>
                </c:pt>
                <c:pt idx="3315">
                  <c:v>78</c:v>
                </c:pt>
                <c:pt idx="3316">
                  <c:v>78.02</c:v>
                </c:pt>
                <c:pt idx="3317">
                  <c:v>78.040000000000006</c:v>
                </c:pt>
                <c:pt idx="3318">
                  <c:v>78.06</c:v>
                </c:pt>
                <c:pt idx="3319">
                  <c:v>78.08</c:v>
                </c:pt>
                <c:pt idx="3320">
                  <c:v>78.099999999999994</c:v>
                </c:pt>
                <c:pt idx="3321">
                  <c:v>78.11999999999999</c:v>
                </c:pt>
                <c:pt idx="3322">
                  <c:v>78.14</c:v>
                </c:pt>
                <c:pt idx="3323">
                  <c:v>78.16</c:v>
                </c:pt>
                <c:pt idx="3324">
                  <c:v>78.179999999999978</c:v>
                </c:pt>
                <c:pt idx="3325">
                  <c:v>78.2</c:v>
                </c:pt>
                <c:pt idx="3326">
                  <c:v>78.3</c:v>
                </c:pt>
                <c:pt idx="3327">
                  <c:v>78.440000000000026</c:v>
                </c:pt>
                <c:pt idx="3328">
                  <c:v>78.459999999999994</c:v>
                </c:pt>
                <c:pt idx="3329">
                  <c:v>78.48</c:v>
                </c:pt>
                <c:pt idx="3330">
                  <c:v>78.5</c:v>
                </c:pt>
                <c:pt idx="3331">
                  <c:v>78.52</c:v>
                </c:pt>
                <c:pt idx="3332">
                  <c:v>78.540000000000006</c:v>
                </c:pt>
                <c:pt idx="3333">
                  <c:v>78.56</c:v>
                </c:pt>
                <c:pt idx="3334">
                  <c:v>78.58</c:v>
                </c:pt>
                <c:pt idx="3335">
                  <c:v>78.599999999999994</c:v>
                </c:pt>
                <c:pt idx="3336">
                  <c:v>78.61999999999999</c:v>
                </c:pt>
                <c:pt idx="3337">
                  <c:v>78.64</c:v>
                </c:pt>
                <c:pt idx="3338">
                  <c:v>78.66</c:v>
                </c:pt>
                <c:pt idx="3339">
                  <c:v>78.679999999999978</c:v>
                </c:pt>
                <c:pt idx="3340">
                  <c:v>78.7</c:v>
                </c:pt>
                <c:pt idx="3341">
                  <c:v>78.72</c:v>
                </c:pt>
                <c:pt idx="3342">
                  <c:v>78.739999999999995</c:v>
                </c:pt>
                <c:pt idx="3343">
                  <c:v>78.760000000000005</c:v>
                </c:pt>
                <c:pt idx="3344">
                  <c:v>78.78</c:v>
                </c:pt>
                <c:pt idx="3345">
                  <c:v>78.8</c:v>
                </c:pt>
                <c:pt idx="3346">
                  <c:v>78.819999999999993</c:v>
                </c:pt>
                <c:pt idx="3347">
                  <c:v>78.84</c:v>
                </c:pt>
                <c:pt idx="3348">
                  <c:v>78.86</c:v>
                </c:pt>
                <c:pt idx="3349">
                  <c:v>78.88</c:v>
                </c:pt>
                <c:pt idx="3350">
                  <c:v>78.900000000000006</c:v>
                </c:pt>
                <c:pt idx="3351">
                  <c:v>78.92</c:v>
                </c:pt>
                <c:pt idx="3352">
                  <c:v>78.940000000000026</c:v>
                </c:pt>
                <c:pt idx="3353">
                  <c:v>78.959999999999994</c:v>
                </c:pt>
                <c:pt idx="3354">
                  <c:v>78.98</c:v>
                </c:pt>
                <c:pt idx="3355">
                  <c:v>79</c:v>
                </c:pt>
                <c:pt idx="3356">
                  <c:v>79.02</c:v>
                </c:pt>
                <c:pt idx="3357">
                  <c:v>79.040000000000006</c:v>
                </c:pt>
                <c:pt idx="3358">
                  <c:v>79.06</c:v>
                </c:pt>
                <c:pt idx="3359">
                  <c:v>79.08</c:v>
                </c:pt>
                <c:pt idx="3360">
                  <c:v>79.099999999999994</c:v>
                </c:pt>
                <c:pt idx="3361">
                  <c:v>79.11999999999999</c:v>
                </c:pt>
                <c:pt idx="3362">
                  <c:v>79.14</c:v>
                </c:pt>
                <c:pt idx="3363">
                  <c:v>79.16</c:v>
                </c:pt>
                <c:pt idx="3364">
                  <c:v>79.179999999999978</c:v>
                </c:pt>
                <c:pt idx="3365">
                  <c:v>79.2</c:v>
                </c:pt>
                <c:pt idx="3366">
                  <c:v>79.22</c:v>
                </c:pt>
                <c:pt idx="3367">
                  <c:v>79.239999999999995</c:v>
                </c:pt>
                <c:pt idx="3368">
                  <c:v>79.260000000000005</c:v>
                </c:pt>
                <c:pt idx="3369">
                  <c:v>79.28</c:v>
                </c:pt>
                <c:pt idx="3370">
                  <c:v>79.3</c:v>
                </c:pt>
                <c:pt idx="3371">
                  <c:v>79.319999999999993</c:v>
                </c:pt>
                <c:pt idx="3372">
                  <c:v>79.34</c:v>
                </c:pt>
                <c:pt idx="3373">
                  <c:v>79.36</c:v>
                </c:pt>
                <c:pt idx="3374">
                  <c:v>79.38</c:v>
                </c:pt>
                <c:pt idx="3375">
                  <c:v>79.400000000000006</c:v>
                </c:pt>
                <c:pt idx="3376">
                  <c:v>79.42</c:v>
                </c:pt>
                <c:pt idx="3377">
                  <c:v>79.440000000000026</c:v>
                </c:pt>
                <c:pt idx="3378">
                  <c:v>79.459999999999994</c:v>
                </c:pt>
                <c:pt idx="3379">
                  <c:v>79.48</c:v>
                </c:pt>
                <c:pt idx="3380">
                  <c:v>79.5</c:v>
                </c:pt>
                <c:pt idx="3381">
                  <c:v>79.52</c:v>
                </c:pt>
                <c:pt idx="3382">
                  <c:v>79.540000000000006</c:v>
                </c:pt>
                <c:pt idx="3383">
                  <c:v>79.56</c:v>
                </c:pt>
                <c:pt idx="3384">
                  <c:v>79.58</c:v>
                </c:pt>
                <c:pt idx="3385">
                  <c:v>79.599999999999994</c:v>
                </c:pt>
                <c:pt idx="3386">
                  <c:v>79.61999999999999</c:v>
                </c:pt>
                <c:pt idx="3387">
                  <c:v>79.64</c:v>
                </c:pt>
                <c:pt idx="3388">
                  <c:v>79.66</c:v>
                </c:pt>
                <c:pt idx="3389">
                  <c:v>79.679999999999978</c:v>
                </c:pt>
                <c:pt idx="3390">
                  <c:v>79.7</c:v>
                </c:pt>
                <c:pt idx="3391">
                  <c:v>79.72</c:v>
                </c:pt>
                <c:pt idx="3392">
                  <c:v>79.739999999999995</c:v>
                </c:pt>
                <c:pt idx="3393">
                  <c:v>79.760000000000005</c:v>
                </c:pt>
                <c:pt idx="3394">
                  <c:v>79.78</c:v>
                </c:pt>
                <c:pt idx="3395">
                  <c:v>79.8</c:v>
                </c:pt>
                <c:pt idx="3396">
                  <c:v>79.819999999999993</c:v>
                </c:pt>
                <c:pt idx="3397">
                  <c:v>79.84</c:v>
                </c:pt>
                <c:pt idx="3398">
                  <c:v>79.86</c:v>
                </c:pt>
                <c:pt idx="3399">
                  <c:v>79.88</c:v>
                </c:pt>
                <c:pt idx="3400">
                  <c:v>79.900000000000006</c:v>
                </c:pt>
                <c:pt idx="3401">
                  <c:v>79.92</c:v>
                </c:pt>
                <c:pt idx="3402">
                  <c:v>79.940000000000026</c:v>
                </c:pt>
                <c:pt idx="3403">
                  <c:v>79.959999999999994</c:v>
                </c:pt>
                <c:pt idx="3404">
                  <c:v>79.98</c:v>
                </c:pt>
                <c:pt idx="3405">
                  <c:v>80</c:v>
                </c:pt>
                <c:pt idx="3406">
                  <c:v>80.02</c:v>
                </c:pt>
                <c:pt idx="3407">
                  <c:v>80.040000000000006</c:v>
                </c:pt>
                <c:pt idx="3408">
                  <c:v>80.06</c:v>
                </c:pt>
                <c:pt idx="3409">
                  <c:v>80.08</c:v>
                </c:pt>
                <c:pt idx="3410">
                  <c:v>80.099999999999994</c:v>
                </c:pt>
                <c:pt idx="3411">
                  <c:v>80.11999999999999</c:v>
                </c:pt>
                <c:pt idx="3412">
                  <c:v>80.14</c:v>
                </c:pt>
                <c:pt idx="3413">
                  <c:v>80.16</c:v>
                </c:pt>
                <c:pt idx="3414">
                  <c:v>80.179999999999978</c:v>
                </c:pt>
                <c:pt idx="3415">
                  <c:v>80.2</c:v>
                </c:pt>
                <c:pt idx="3416">
                  <c:v>80.22</c:v>
                </c:pt>
                <c:pt idx="3417">
                  <c:v>80.239999999999995</c:v>
                </c:pt>
                <c:pt idx="3418">
                  <c:v>80.260000000000005</c:v>
                </c:pt>
                <c:pt idx="3419">
                  <c:v>80.28</c:v>
                </c:pt>
                <c:pt idx="3420">
                  <c:v>80.3</c:v>
                </c:pt>
                <c:pt idx="3421">
                  <c:v>80.319999999999993</c:v>
                </c:pt>
                <c:pt idx="3422">
                  <c:v>80.34</c:v>
                </c:pt>
                <c:pt idx="3423">
                  <c:v>80.36</c:v>
                </c:pt>
                <c:pt idx="3424">
                  <c:v>80.38</c:v>
                </c:pt>
                <c:pt idx="3425">
                  <c:v>80.400000000000006</c:v>
                </c:pt>
                <c:pt idx="3426">
                  <c:v>80.42</c:v>
                </c:pt>
                <c:pt idx="3427">
                  <c:v>80.440000000000026</c:v>
                </c:pt>
                <c:pt idx="3428">
                  <c:v>80.459999999999994</c:v>
                </c:pt>
                <c:pt idx="3429">
                  <c:v>80.48</c:v>
                </c:pt>
                <c:pt idx="3430">
                  <c:v>80.5</c:v>
                </c:pt>
                <c:pt idx="3431">
                  <c:v>80.52</c:v>
                </c:pt>
                <c:pt idx="3432">
                  <c:v>80.540000000000006</c:v>
                </c:pt>
                <c:pt idx="3433">
                  <c:v>80.56</c:v>
                </c:pt>
                <c:pt idx="3434">
                  <c:v>80.58</c:v>
                </c:pt>
                <c:pt idx="3435">
                  <c:v>80.599999999999994</c:v>
                </c:pt>
                <c:pt idx="3436">
                  <c:v>80.61999999999999</c:v>
                </c:pt>
                <c:pt idx="3437">
                  <c:v>80.64</c:v>
                </c:pt>
                <c:pt idx="3438">
                  <c:v>80.66</c:v>
                </c:pt>
                <c:pt idx="3439">
                  <c:v>80.679999999999978</c:v>
                </c:pt>
                <c:pt idx="3440">
                  <c:v>80.7</c:v>
                </c:pt>
                <c:pt idx="3441">
                  <c:v>80.72</c:v>
                </c:pt>
                <c:pt idx="3442">
                  <c:v>80.739999999999995</c:v>
                </c:pt>
                <c:pt idx="3443">
                  <c:v>80.760000000000005</c:v>
                </c:pt>
                <c:pt idx="3444">
                  <c:v>80.78</c:v>
                </c:pt>
                <c:pt idx="3445">
                  <c:v>80.8</c:v>
                </c:pt>
                <c:pt idx="3446">
                  <c:v>80.819999999999993</c:v>
                </c:pt>
                <c:pt idx="3447">
                  <c:v>80.84</c:v>
                </c:pt>
                <c:pt idx="3448">
                  <c:v>80.86</c:v>
                </c:pt>
                <c:pt idx="3449">
                  <c:v>80.88</c:v>
                </c:pt>
                <c:pt idx="3450">
                  <c:v>80.900000000000006</c:v>
                </c:pt>
                <c:pt idx="3451">
                  <c:v>80.92</c:v>
                </c:pt>
                <c:pt idx="3452">
                  <c:v>80.940000000000026</c:v>
                </c:pt>
                <c:pt idx="3453">
                  <c:v>80.959999999999994</c:v>
                </c:pt>
                <c:pt idx="3454">
                  <c:v>80.98</c:v>
                </c:pt>
                <c:pt idx="3455">
                  <c:v>81</c:v>
                </c:pt>
                <c:pt idx="3456">
                  <c:v>81.02</c:v>
                </c:pt>
                <c:pt idx="3457">
                  <c:v>81.040000000000006</c:v>
                </c:pt>
                <c:pt idx="3458">
                  <c:v>81.06</c:v>
                </c:pt>
                <c:pt idx="3459">
                  <c:v>81.08</c:v>
                </c:pt>
                <c:pt idx="3460">
                  <c:v>81.099999999999994</c:v>
                </c:pt>
                <c:pt idx="3461">
                  <c:v>81.11999999999999</c:v>
                </c:pt>
                <c:pt idx="3462">
                  <c:v>81.14</c:v>
                </c:pt>
                <c:pt idx="3463">
                  <c:v>81.16</c:v>
                </c:pt>
                <c:pt idx="3464">
                  <c:v>81.179999999999978</c:v>
                </c:pt>
                <c:pt idx="3465">
                  <c:v>81.2</c:v>
                </c:pt>
                <c:pt idx="3466">
                  <c:v>81.22</c:v>
                </c:pt>
                <c:pt idx="3467">
                  <c:v>81.239999999999995</c:v>
                </c:pt>
                <c:pt idx="3468">
                  <c:v>81.260000000000005</c:v>
                </c:pt>
                <c:pt idx="3469">
                  <c:v>81.28</c:v>
                </c:pt>
                <c:pt idx="3470">
                  <c:v>81.3</c:v>
                </c:pt>
                <c:pt idx="3471">
                  <c:v>81.319999999999993</c:v>
                </c:pt>
                <c:pt idx="3472">
                  <c:v>81.34</c:v>
                </c:pt>
                <c:pt idx="3473">
                  <c:v>81.36</c:v>
                </c:pt>
                <c:pt idx="3474">
                  <c:v>81.38</c:v>
                </c:pt>
                <c:pt idx="3475">
                  <c:v>81.400000000000006</c:v>
                </c:pt>
                <c:pt idx="3476">
                  <c:v>81.42</c:v>
                </c:pt>
                <c:pt idx="3477">
                  <c:v>81.440000000000026</c:v>
                </c:pt>
                <c:pt idx="3478">
                  <c:v>81.459999999999994</c:v>
                </c:pt>
                <c:pt idx="3479">
                  <c:v>81.48</c:v>
                </c:pt>
                <c:pt idx="3480">
                  <c:v>81.5</c:v>
                </c:pt>
                <c:pt idx="3481">
                  <c:v>81.52</c:v>
                </c:pt>
                <c:pt idx="3482">
                  <c:v>81.540000000000006</c:v>
                </c:pt>
                <c:pt idx="3483">
                  <c:v>81.56</c:v>
                </c:pt>
                <c:pt idx="3484">
                  <c:v>81.58</c:v>
                </c:pt>
                <c:pt idx="3485">
                  <c:v>81.599999999999994</c:v>
                </c:pt>
                <c:pt idx="3486">
                  <c:v>81.61999999999999</c:v>
                </c:pt>
                <c:pt idx="3487">
                  <c:v>81.64</c:v>
                </c:pt>
                <c:pt idx="3488">
                  <c:v>81.66</c:v>
                </c:pt>
                <c:pt idx="3489">
                  <c:v>81.679999999999978</c:v>
                </c:pt>
                <c:pt idx="3490">
                  <c:v>81.7</c:v>
                </c:pt>
                <c:pt idx="3491">
                  <c:v>81.72</c:v>
                </c:pt>
                <c:pt idx="3492">
                  <c:v>81.739999999999995</c:v>
                </c:pt>
                <c:pt idx="3493">
                  <c:v>81.760000000000005</c:v>
                </c:pt>
                <c:pt idx="3494">
                  <c:v>81.78</c:v>
                </c:pt>
                <c:pt idx="3495">
                  <c:v>81.8</c:v>
                </c:pt>
                <c:pt idx="3496">
                  <c:v>81.819999999999993</c:v>
                </c:pt>
                <c:pt idx="3497">
                  <c:v>81.84</c:v>
                </c:pt>
                <c:pt idx="3498">
                  <c:v>81.86</c:v>
                </c:pt>
                <c:pt idx="3499">
                  <c:v>81.88</c:v>
                </c:pt>
                <c:pt idx="3500">
                  <c:v>81.900000000000006</c:v>
                </c:pt>
                <c:pt idx="3501">
                  <c:v>81.92</c:v>
                </c:pt>
                <c:pt idx="3502">
                  <c:v>81.940000000000026</c:v>
                </c:pt>
                <c:pt idx="3503">
                  <c:v>81.960000000000022</c:v>
                </c:pt>
                <c:pt idx="3504">
                  <c:v>81.98</c:v>
                </c:pt>
                <c:pt idx="3505">
                  <c:v>82</c:v>
                </c:pt>
                <c:pt idx="3506">
                  <c:v>82.02</c:v>
                </c:pt>
                <c:pt idx="3507">
                  <c:v>82.04</c:v>
                </c:pt>
                <c:pt idx="3508">
                  <c:v>82.06</c:v>
                </c:pt>
                <c:pt idx="3509">
                  <c:v>82.08</c:v>
                </c:pt>
                <c:pt idx="3510">
                  <c:v>82.1</c:v>
                </c:pt>
                <c:pt idx="3511">
                  <c:v>82.11999999999999</c:v>
                </c:pt>
                <c:pt idx="3512">
                  <c:v>82.14</c:v>
                </c:pt>
                <c:pt idx="3513">
                  <c:v>82.16</c:v>
                </c:pt>
                <c:pt idx="3514">
                  <c:v>82.179999999999978</c:v>
                </c:pt>
                <c:pt idx="3515">
                  <c:v>82.2</c:v>
                </c:pt>
                <c:pt idx="3516">
                  <c:v>82.22</c:v>
                </c:pt>
                <c:pt idx="3517">
                  <c:v>82.240000000000023</c:v>
                </c:pt>
                <c:pt idx="3518">
                  <c:v>82.26</c:v>
                </c:pt>
                <c:pt idx="3519">
                  <c:v>82.28</c:v>
                </c:pt>
                <c:pt idx="3520">
                  <c:v>82.3</c:v>
                </c:pt>
                <c:pt idx="3521">
                  <c:v>82.32</c:v>
                </c:pt>
                <c:pt idx="3522">
                  <c:v>82.34</c:v>
                </c:pt>
                <c:pt idx="3523">
                  <c:v>82.36</c:v>
                </c:pt>
                <c:pt idx="3524">
                  <c:v>82.38</c:v>
                </c:pt>
                <c:pt idx="3525">
                  <c:v>82.4</c:v>
                </c:pt>
                <c:pt idx="3526">
                  <c:v>82.42</c:v>
                </c:pt>
                <c:pt idx="3527">
                  <c:v>82.440000000000026</c:v>
                </c:pt>
                <c:pt idx="3528">
                  <c:v>82.460000000000022</c:v>
                </c:pt>
                <c:pt idx="3529">
                  <c:v>82.48</c:v>
                </c:pt>
                <c:pt idx="3530">
                  <c:v>82.5</c:v>
                </c:pt>
                <c:pt idx="3531">
                  <c:v>82.52</c:v>
                </c:pt>
                <c:pt idx="3532">
                  <c:v>82.54</c:v>
                </c:pt>
                <c:pt idx="3533">
                  <c:v>82.56</c:v>
                </c:pt>
                <c:pt idx="3534">
                  <c:v>82.58</c:v>
                </c:pt>
                <c:pt idx="3535">
                  <c:v>82.6</c:v>
                </c:pt>
                <c:pt idx="3536">
                  <c:v>82.61999999999999</c:v>
                </c:pt>
                <c:pt idx="3537">
                  <c:v>82.64</c:v>
                </c:pt>
                <c:pt idx="3538">
                  <c:v>82.66</c:v>
                </c:pt>
                <c:pt idx="3539">
                  <c:v>82.679999999999978</c:v>
                </c:pt>
                <c:pt idx="3540">
                  <c:v>82.7</c:v>
                </c:pt>
                <c:pt idx="3541">
                  <c:v>82.72</c:v>
                </c:pt>
                <c:pt idx="3542">
                  <c:v>82.740000000000023</c:v>
                </c:pt>
                <c:pt idx="3543">
                  <c:v>82.76</c:v>
                </c:pt>
                <c:pt idx="3544">
                  <c:v>82.78</c:v>
                </c:pt>
                <c:pt idx="3545">
                  <c:v>82.8</c:v>
                </c:pt>
                <c:pt idx="3546">
                  <c:v>82.82</c:v>
                </c:pt>
                <c:pt idx="3547">
                  <c:v>82.84</c:v>
                </c:pt>
                <c:pt idx="3548">
                  <c:v>82.86</c:v>
                </c:pt>
                <c:pt idx="3549">
                  <c:v>82.88</c:v>
                </c:pt>
                <c:pt idx="3550">
                  <c:v>82.9</c:v>
                </c:pt>
                <c:pt idx="3551">
                  <c:v>82.92</c:v>
                </c:pt>
                <c:pt idx="3552">
                  <c:v>82.940000000000026</c:v>
                </c:pt>
                <c:pt idx="3553">
                  <c:v>82.960000000000022</c:v>
                </c:pt>
                <c:pt idx="3554">
                  <c:v>82.98</c:v>
                </c:pt>
                <c:pt idx="3555">
                  <c:v>83</c:v>
                </c:pt>
                <c:pt idx="3556">
                  <c:v>83.02</c:v>
                </c:pt>
                <c:pt idx="3557">
                  <c:v>83.04</c:v>
                </c:pt>
                <c:pt idx="3558">
                  <c:v>83.06</c:v>
                </c:pt>
                <c:pt idx="3559">
                  <c:v>83.08</c:v>
                </c:pt>
                <c:pt idx="3560">
                  <c:v>83.1</c:v>
                </c:pt>
                <c:pt idx="3561">
                  <c:v>83.11999999999999</c:v>
                </c:pt>
                <c:pt idx="3562">
                  <c:v>83.14</c:v>
                </c:pt>
                <c:pt idx="3563">
                  <c:v>83.16</c:v>
                </c:pt>
                <c:pt idx="3564">
                  <c:v>83.179999999999978</c:v>
                </c:pt>
                <c:pt idx="3565">
                  <c:v>83.2</c:v>
                </c:pt>
                <c:pt idx="3566">
                  <c:v>83.22</c:v>
                </c:pt>
                <c:pt idx="3567">
                  <c:v>83.240000000000023</c:v>
                </c:pt>
                <c:pt idx="3568">
                  <c:v>83.26</c:v>
                </c:pt>
                <c:pt idx="3569">
                  <c:v>83.28</c:v>
                </c:pt>
                <c:pt idx="3570">
                  <c:v>83.3</c:v>
                </c:pt>
                <c:pt idx="3571">
                  <c:v>83.32</c:v>
                </c:pt>
                <c:pt idx="3572">
                  <c:v>83.34</c:v>
                </c:pt>
                <c:pt idx="3573">
                  <c:v>83.36</c:v>
                </c:pt>
                <c:pt idx="3574">
                  <c:v>83.38</c:v>
                </c:pt>
                <c:pt idx="3575">
                  <c:v>83.4</c:v>
                </c:pt>
                <c:pt idx="3576">
                  <c:v>83.42</c:v>
                </c:pt>
                <c:pt idx="3577">
                  <c:v>83.440000000000026</c:v>
                </c:pt>
                <c:pt idx="3578">
                  <c:v>83.460000000000022</c:v>
                </c:pt>
                <c:pt idx="3579">
                  <c:v>83.48</c:v>
                </c:pt>
                <c:pt idx="3580">
                  <c:v>83.5</c:v>
                </c:pt>
                <c:pt idx="3581">
                  <c:v>83.52</c:v>
                </c:pt>
                <c:pt idx="3582">
                  <c:v>83.54</c:v>
                </c:pt>
                <c:pt idx="3583">
                  <c:v>83.56</c:v>
                </c:pt>
                <c:pt idx="3584">
                  <c:v>83.58</c:v>
                </c:pt>
                <c:pt idx="3585">
                  <c:v>83.6</c:v>
                </c:pt>
                <c:pt idx="3586">
                  <c:v>83.61999999999999</c:v>
                </c:pt>
                <c:pt idx="3587">
                  <c:v>83.64</c:v>
                </c:pt>
                <c:pt idx="3588">
                  <c:v>83.66</c:v>
                </c:pt>
                <c:pt idx="3589">
                  <c:v>83.679999999999978</c:v>
                </c:pt>
                <c:pt idx="3590">
                  <c:v>83.7</c:v>
                </c:pt>
                <c:pt idx="3591">
                  <c:v>83.72</c:v>
                </c:pt>
                <c:pt idx="3592">
                  <c:v>83.740000000000023</c:v>
                </c:pt>
                <c:pt idx="3593">
                  <c:v>83.76</c:v>
                </c:pt>
                <c:pt idx="3594">
                  <c:v>83.78</c:v>
                </c:pt>
                <c:pt idx="3595">
                  <c:v>83.8</c:v>
                </c:pt>
                <c:pt idx="3596">
                  <c:v>83.82</c:v>
                </c:pt>
                <c:pt idx="3597">
                  <c:v>83.84</c:v>
                </c:pt>
                <c:pt idx="3598">
                  <c:v>83.86</c:v>
                </c:pt>
                <c:pt idx="3599">
                  <c:v>83.88</c:v>
                </c:pt>
                <c:pt idx="3600">
                  <c:v>83.9</c:v>
                </c:pt>
                <c:pt idx="3601">
                  <c:v>83.92</c:v>
                </c:pt>
                <c:pt idx="3602">
                  <c:v>83.940000000000026</c:v>
                </c:pt>
                <c:pt idx="3603">
                  <c:v>83.960000000000022</c:v>
                </c:pt>
                <c:pt idx="3604">
                  <c:v>83.98</c:v>
                </c:pt>
                <c:pt idx="3605">
                  <c:v>84</c:v>
                </c:pt>
                <c:pt idx="3606">
                  <c:v>84.02</c:v>
                </c:pt>
                <c:pt idx="3607">
                  <c:v>84.04</c:v>
                </c:pt>
                <c:pt idx="3608">
                  <c:v>84.06</c:v>
                </c:pt>
                <c:pt idx="3609">
                  <c:v>84.08</c:v>
                </c:pt>
                <c:pt idx="3610">
                  <c:v>84.1</c:v>
                </c:pt>
                <c:pt idx="3611">
                  <c:v>84.11999999999999</c:v>
                </c:pt>
                <c:pt idx="3612">
                  <c:v>84.14</c:v>
                </c:pt>
                <c:pt idx="3613">
                  <c:v>84.16</c:v>
                </c:pt>
                <c:pt idx="3614">
                  <c:v>84.179999999999978</c:v>
                </c:pt>
                <c:pt idx="3615">
                  <c:v>84.2</c:v>
                </c:pt>
                <c:pt idx="3616">
                  <c:v>84.22</c:v>
                </c:pt>
                <c:pt idx="3617">
                  <c:v>84.240000000000023</c:v>
                </c:pt>
                <c:pt idx="3618">
                  <c:v>84.26</c:v>
                </c:pt>
                <c:pt idx="3619">
                  <c:v>84.28</c:v>
                </c:pt>
                <c:pt idx="3620">
                  <c:v>84.3</c:v>
                </c:pt>
                <c:pt idx="3621">
                  <c:v>84.32</c:v>
                </c:pt>
                <c:pt idx="3622">
                  <c:v>84.34</c:v>
                </c:pt>
                <c:pt idx="3623">
                  <c:v>84.36</c:v>
                </c:pt>
                <c:pt idx="3624">
                  <c:v>84.38</c:v>
                </c:pt>
                <c:pt idx="3625">
                  <c:v>84.4</c:v>
                </c:pt>
                <c:pt idx="3626">
                  <c:v>84.42</c:v>
                </c:pt>
                <c:pt idx="3627">
                  <c:v>84.440000000000026</c:v>
                </c:pt>
                <c:pt idx="3628">
                  <c:v>84.460000000000022</c:v>
                </c:pt>
                <c:pt idx="3629">
                  <c:v>84.48</c:v>
                </c:pt>
                <c:pt idx="3630">
                  <c:v>84.5</c:v>
                </c:pt>
                <c:pt idx="3631">
                  <c:v>84.52</c:v>
                </c:pt>
                <c:pt idx="3632">
                  <c:v>84.54</c:v>
                </c:pt>
                <c:pt idx="3633">
                  <c:v>84.56</c:v>
                </c:pt>
                <c:pt idx="3634">
                  <c:v>84.58</c:v>
                </c:pt>
                <c:pt idx="3635">
                  <c:v>84.6</c:v>
                </c:pt>
                <c:pt idx="3636">
                  <c:v>84.61999999999999</c:v>
                </c:pt>
                <c:pt idx="3637">
                  <c:v>84.64</c:v>
                </c:pt>
                <c:pt idx="3638">
                  <c:v>84.66</c:v>
                </c:pt>
                <c:pt idx="3639">
                  <c:v>84.679999999999978</c:v>
                </c:pt>
                <c:pt idx="3640">
                  <c:v>84.7</c:v>
                </c:pt>
                <c:pt idx="3641">
                  <c:v>84.72</c:v>
                </c:pt>
                <c:pt idx="3642">
                  <c:v>84.740000000000023</c:v>
                </c:pt>
                <c:pt idx="3643">
                  <c:v>84.76</c:v>
                </c:pt>
                <c:pt idx="3644">
                  <c:v>84.78</c:v>
                </c:pt>
                <c:pt idx="3645">
                  <c:v>84.8</c:v>
                </c:pt>
                <c:pt idx="3646">
                  <c:v>84.82</c:v>
                </c:pt>
                <c:pt idx="3647">
                  <c:v>84.84</c:v>
                </c:pt>
                <c:pt idx="3648">
                  <c:v>84.86</c:v>
                </c:pt>
                <c:pt idx="3649">
                  <c:v>84.88</c:v>
                </c:pt>
                <c:pt idx="3650">
                  <c:v>84.9</c:v>
                </c:pt>
                <c:pt idx="3651">
                  <c:v>84.92</c:v>
                </c:pt>
                <c:pt idx="3652">
                  <c:v>84.940000000000026</c:v>
                </c:pt>
                <c:pt idx="3653">
                  <c:v>84.960000000000022</c:v>
                </c:pt>
                <c:pt idx="3654">
                  <c:v>84.98</c:v>
                </c:pt>
                <c:pt idx="3655">
                  <c:v>85</c:v>
                </c:pt>
              </c:numCache>
            </c:numRef>
          </c:xVal>
          <c:yVal>
            <c:numRef>
              <c:f>'4.4'!$B$1:$B$3656</c:f>
              <c:numCache>
                <c:formatCode>General</c:formatCode>
                <c:ptCount val="3656"/>
                <c:pt idx="0">
                  <c:v>564</c:v>
                </c:pt>
                <c:pt idx="1">
                  <c:v>585</c:v>
                </c:pt>
                <c:pt idx="2">
                  <c:v>530</c:v>
                </c:pt>
                <c:pt idx="3">
                  <c:v>563</c:v>
                </c:pt>
                <c:pt idx="4">
                  <c:v>574</c:v>
                </c:pt>
                <c:pt idx="5">
                  <c:v>610</c:v>
                </c:pt>
                <c:pt idx="6">
                  <c:v>577</c:v>
                </c:pt>
                <c:pt idx="7">
                  <c:v>599</c:v>
                </c:pt>
                <c:pt idx="8">
                  <c:v>570</c:v>
                </c:pt>
                <c:pt idx="9">
                  <c:v>551</c:v>
                </c:pt>
                <c:pt idx="10">
                  <c:v>569</c:v>
                </c:pt>
                <c:pt idx="11">
                  <c:v>584</c:v>
                </c:pt>
                <c:pt idx="12">
                  <c:v>584</c:v>
                </c:pt>
                <c:pt idx="13">
                  <c:v>596</c:v>
                </c:pt>
                <c:pt idx="14">
                  <c:v>618</c:v>
                </c:pt>
                <c:pt idx="15">
                  <c:v>584</c:v>
                </c:pt>
                <c:pt idx="16">
                  <c:v>519</c:v>
                </c:pt>
                <c:pt idx="17">
                  <c:v>573</c:v>
                </c:pt>
                <c:pt idx="18">
                  <c:v>585</c:v>
                </c:pt>
                <c:pt idx="19">
                  <c:v>570</c:v>
                </c:pt>
                <c:pt idx="20">
                  <c:v>575</c:v>
                </c:pt>
                <c:pt idx="21">
                  <c:v>608</c:v>
                </c:pt>
                <c:pt idx="22">
                  <c:v>588</c:v>
                </c:pt>
                <c:pt idx="23">
                  <c:v>575</c:v>
                </c:pt>
                <c:pt idx="24">
                  <c:v>601</c:v>
                </c:pt>
                <c:pt idx="25">
                  <c:v>596</c:v>
                </c:pt>
                <c:pt idx="26">
                  <c:v>561</c:v>
                </c:pt>
                <c:pt idx="27">
                  <c:v>565</c:v>
                </c:pt>
                <c:pt idx="28">
                  <c:v>535</c:v>
                </c:pt>
                <c:pt idx="29">
                  <c:v>571</c:v>
                </c:pt>
                <c:pt idx="30">
                  <c:v>591</c:v>
                </c:pt>
                <c:pt idx="31">
                  <c:v>560</c:v>
                </c:pt>
                <c:pt idx="32">
                  <c:v>612</c:v>
                </c:pt>
                <c:pt idx="33">
                  <c:v>566</c:v>
                </c:pt>
                <c:pt idx="34">
                  <c:v>556</c:v>
                </c:pt>
                <c:pt idx="35">
                  <c:v>586</c:v>
                </c:pt>
                <c:pt idx="36">
                  <c:v>609</c:v>
                </c:pt>
                <c:pt idx="37">
                  <c:v>578</c:v>
                </c:pt>
                <c:pt idx="38">
                  <c:v>570</c:v>
                </c:pt>
                <c:pt idx="39">
                  <c:v>586</c:v>
                </c:pt>
                <c:pt idx="40">
                  <c:v>572</c:v>
                </c:pt>
                <c:pt idx="41">
                  <c:v>575</c:v>
                </c:pt>
                <c:pt idx="42">
                  <c:v>562</c:v>
                </c:pt>
                <c:pt idx="43">
                  <c:v>538</c:v>
                </c:pt>
                <c:pt idx="44">
                  <c:v>582</c:v>
                </c:pt>
                <c:pt idx="45">
                  <c:v>547</c:v>
                </c:pt>
                <c:pt idx="46">
                  <c:v>514</c:v>
                </c:pt>
                <c:pt idx="47">
                  <c:v>548</c:v>
                </c:pt>
                <c:pt idx="48">
                  <c:v>564</c:v>
                </c:pt>
                <c:pt idx="49">
                  <c:v>550</c:v>
                </c:pt>
                <c:pt idx="50">
                  <c:v>563</c:v>
                </c:pt>
                <c:pt idx="51">
                  <c:v>542</c:v>
                </c:pt>
                <c:pt idx="52">
                  <c:v>509</c:v>
                </c:pt>
                <c:pt idx="53">
                  <c:v>574</c:v>
                </c:pt>
                <c:pt idx="54">
                  <c:v>563</c:v>
                </c:pt>
                <c:pt idx="55">
                  <c:v>562</c:v>
                </c:pt>
                <c:pt idx="56">
                  <c:v>544</c:v>
                </c:pt>
                <c:pt idx="57">
                  <c:v>558</c:v>
                </c:pt>
                <c:pt idx="58">
                  <c:v>569</c:v>
                </c:pt>
                <c:pt idx="59">
                  <c:v>508</c:v>
                </c:pt>
                <c:pt idx="60">
                  <c:v>580</c:v>
                </c:pt>
                <c:pt idx="61">
                  <c:v>531</c:v>
                </c:pt>
                <c:pt idx="62">
                  <c:v>571</c:v>
                </c:pt>
                <c:pt idx="63">
                  <c:v>532</c:v>
                </c:pt>
                <c:pt idx="64">
                  <c:v>512</c:v>
                </c:pt>
                <c:pt idx="65">
                  <c:v>547</c:v>
                </c:pt>
                <c:pt idx="66">
                  <c:v>523</c:v>
                </c:pt>
                <c:pt idx="67">
                  <c:v>510</c:v>
                </c:pt>
                <c:pt idx="68">
                  <c:v>571</c:v>
                </c:pt>
                <c:pt idx="69">
                  <c:v>552</c:v>
                </c:pt>
                <c:pt idx="70">
                  <c:v>528</c:v>
                </c:pt>
                <c:pt idx="71">
                  <c:v>523</c:v>
                </c:pt>
                <c:pt idx="72">
                  <c:v>553</c:v>
                </c:pt>
                <c:pt idx="73">
                  <c:v>510</c:v>
                </c:pt>
                <c:pt idx="74">
                  <c:v>550</c:v>
                </c:pt>
                <c:pt idx="75">
                  <c:v>524</c:v>
                </c:pt>
                <c:pt idx="76">
                  <c:v>519</c:v>
                </c:pt>
                <c:pt idx="77">
                  <c:v>523</c:v>
                </c:pt>
                <c:pt idx="78">
                  <c:v>539</c:v>
                </c:pt>
                <c:pt idx="79">
                  <c:v>544</c:v>
                </c:pt>
                <c:pt idx="80">
                  <c:v>525</c:v>
                </c:pt>
                <c:pt idx="81">
                  <c:v>549</c:v>
                </c:pt>
                <c:pt idx="82">
                  <c:v>540</c:v>
                </c:pt>
                <c:pt idx="83">
                  <c:v>530</c:v>
                </c:pt>
                <c:pt idx="84">
                  <c:v>601</c:v>
                </c:pt>
                <c:pt idx="85">
                  <c:v>541</c:v>
                </c:pt>
                <c:pt idx="86">
                  <c:v>516</c:v>
                </c:pt>
                <c:pt idx="87">
                  <c:v>505</c:v>
                </c:pt>
                <c:pt idx="88">
                  <c:v>528</c:v>
                </c:pt>
                <c:pt idx="89">
                  <c:v>556</c:v>
                </c:pt>
                <c:pt idx="90">
                  <c:v>560</c:v>
                </c:pt>
                <c:pt idx="91">
                  <c:v>558</c:v>
                </c:pt>
                <c:pt idx="92">
                  <c:v>560</c:v>
                </c:pt>
                <c:pt idx="93">
                  <c:v>563</c:v>
                </c:pt>
                <c:pt idx="94">
                  <c:v>472</c:v>
                </c:pt>
                <c:pt idx="95">
                  <c:v>559</c:v>
                </c:pt>
                <c:pt idx="96">
                  <c:v>533</c:v>
                </c:pt>
                <c:pt idx="97">
                  <c:v>546</c:v>
                </c:pt>
                <c:pt idx="98">
                  <c:v>543</c:v>
                </c:pt>
                <c:pt idx="99">
                  <c:v>503</c:v>
                </c:pt>
                <c:pt idx="100">
                  <c:v>530</c:v>
                </c:pt>
                <c:pt idx="101">
                  <c:v>570</c:v>
                </c:pt>
                <c:pt idx="102">
                  <c:v>519</c:v>
                </c:pt>
                <c:pt idx="103">
                  <c:v>571</c:v>
                </c:pt>
                <c:pt idx="104">
                  <c:v>514</c:v>
                </c:pt>
                <c:pt idx="105">
                  <c:v>557</c:v>
                </c:pt>
                <c:pt idx="106">
                  <c:v>543</c:v>
                </c:pt>
                <c:pt idx="107">
                  <c:v>503</c:v>
                </c:pt>
                <c:pt idx="108">
                  <c:v>574</c:v>
                </c:pt>
                <c:pt idx="109">
                  <c:v>549</c:v>
                </c:pt>
                <c:pt idx="110">
                  <c:v>563</c:v>
                </c:pt>
                <c:pt idx="111">
                  <c:v>538</c:v>
                </c:pt>
                <c:pt idx="112">
                  <c:v>543</c:v>
                </c:pt>
                <c:pt idx="113">
                  <c:v>506</c:v>
                </c:pt>
                <c:pt idx="114">
                  <c:v>496</c:v>
                </c:pt>
                <c:pt idx="115">
                  <c:v>547</c:v>
                </c:pt>
                <c:pt idx="116">
                  <c:v>583</c:v>
                </c:pt>
                <c:pt idx="117">
                  <c:v>486</c:v>
                </c:pt>
                <c:pt idx="118">
                  <c:v>530</c:v>
                </c:pt>
                <c:pt idx="119">
                  <c:v>525</c:v>
                </c:pt>
                <c:pt idx="120">
                  <c:v>510</c:v>
                </c:pt>
                <c:pt idx="121">
                  <c:v>521</c:v>
                </c:pt>
                <c:pt idx="122">
                  <c:v>555</c:v>
                </c:pt>
                <c:pt idx="123">
                  <c:v>515</c:v>
                </c:pt>
                <c:pt idx="124">
                  <c:v>512</c:v>
                </c:pt>
                <c:pt idx="125">
                  <c:v>563</c:v>
                </c:pt>
                <c:pt idx="126">
                  <c:v>529</c:v>
                </c:pt>
                <c:pt idx="127">
                  <c:v>520</c:v>
                </c:pt>
                <c:pt idx="128">
                  <c:v>537</c:v>
                </c:pt>
                <c:pt idx="129">
                  <c:v>502</c:v>
                </c:pt>
                <c:pt idx="130">
                  <c:v>485</c:v>
                </c:pt>
                <c:pt idx="131">
                  <c:v>482</c:v>
                </c:pt>
                <c:pt idx="132">
                  <c:v>517</c:v>
                </c:pt>
                <c:pt idx="133">
                  <c:v>544</c:v>
                </c:pt>
                <c:pt idx="134">
                  <c:v>501</c:v>
                </c:pt>
                <c:pt idx="135">
                  <c:v>517</c:v>
                </c:pt>
                <c:pt idx="136">
                  <c:v>528</c:v>
                </c:pt>
                <c:pt idx="137">
                  <c:v>505</c:v>
                </c:pt>
                <c:pt idx="138">
                  <c:v>544</c:v>
                </c:pt>
                <c:pt idx="139">
                  <c:v>527</c:v>
                </c:pt>
                <c:pt idx="140">
                  <c:v>541</c:v>
                </c:pt>
                <c:pt idx="141">
                  <c:v>515</c:v>
                </c:pt>
                <c:pt idx="142">
                  <c:v>523</c:v>
                </c:pt>
                <c:pt idx="143">
                  <c:v>532</c:v>
                </c:pt>
                <c:pt idx="144">
                  <c:v>542</c:v>
                </c:pt>
                <c:pt idx="145">
                  <c:v>504</c:v>
                </c:pt>
                <c:pt idx="146">
                  <c:v>523</c:v>
                </c:pt>
                <c:pt idx="147">
                  <c:v>500</c:v>
                </c:pt>
                <c:pt idx="148">
                  <c:v>515</c:v>
                </c:pt>
                <c:pt idx="149">
                  <c:v>506</c:v>
                </c:pt>
                <c:pt idx="150">
                  <c:v>544</c:v>
                </c:pt>
                <c:pt idx="151">
                  <c:v>525</c:v>
                </c:pt>
                <c:pt idx="152">
                  <c:v>509</c:v>
                </c:pt>
                <c:pt idx="153">
                  <c:v>529</c:v>
                </c:pt>
                <c:pt idx="154">
                  <c:v>483</c:v>
                </c:pt>
                <c:pt idx="155">
                  <c:v>528</c:v>
                </c:pt>
                <c:pt idx="156">
                  <c:v>515</c:v>
                </c:pt>
                <c:pt idx="157">
                  <c:v>536</c:v>
                </c:pt>
                <c:pt idx="158">
                  <c:v>555</c:v>
                </c:pt>
                <c:pt idx="159">
                  <c:v>523</c:v>
                </c:pt>
                <c:pt idx="160">
                  <c:v>541</c:v>
                </c:pt>
                <c:pt idx="161">
                  <c:v>551</c:v>
                </c:pt>
                <c:pt idx="162">
                  <c:v>540</c:v>
                </c:pt>
                <c:pt idx="163">
                  <c:v>501</c:v>
                </c:pt>
                <c:pt idx="164">
                  <c:v>544</c:v>
                </c:pt>
                <c:pt idx="165">
                  <c:v>529</c:v>
                </c:pt>
                <c:pt idx="166">
                  <c:v>546</c:v>
                </c:pt>
                <c:pt idx="167">
                  <c:v>495</c:v>
                </c:pt>
                <c:pt idx="168">
                  <c:v>519</c:v>
                </c:pt>
                <c:pt idx="169">
                  <c:v>464</c:v>
                </c:pt>
                <c:pt idx="170">
                  <c:v>550</c:v>
                </c:pt>
                <c:pt idx="171">
                  <c:v>533</c:v>
                </c:pt>
                <c:pt idx="172">
                  <c:v>516</c:v>
                </c:pt>
                <c:pt idx="173">
                  <c:v>567</c:v>
                </c:pt>
                <c:pt idx="174">
                  <c:v>556</c:v>
                </c:pt>
                <c:pt idx="175">
                  <c:v>565</c:v>
                </c:pt>
                <c:pt idx="176">
                  <c:v>515</c:v>
                </c:pt>
                <c:pt idx="177">
                  <c:v>490</c:v>
                </c:pt>
                <c:pt idx="178">
                  <c:v>531</c:v>
                </c:pt>
                <c:pt idx="179">
                  <c:v>531</c:v>
                </c:pt>
                <c:pt idx="180">
                  <c:v>510</c:v>
                </c:pt>
                <c:pt idx="181">
                  <c:v>529</c:v>
                </c:pt>
                <c:pt idx="182">
                  <c:v>527</c:v>
                </c:pt>
                <c:pt idx="183">
                  <c:v>571</c:v>
                </c:pt>
                <c:pt idx="184">
                  <c:v>513</c:v>
                </c:pt>
                <c:pt idx="185">
                  <c:v>550</c:v>
                </c:pt>
                <c:pt idx="186">
                  <c:v>552</c:v>
                </c:pt>
                <c:pt idx="187">
                  <c:v>531</c:v>
                </c:pt>
                <c:pt idx="188">
                  <c:v>536</c:v>
                </c:pt>
                <c:pt idx="189">
                  <c:v>542</c:v>
                </c:pt>
                <c:pt idx="190">
                  <c:v>589</c:v>
                </c:pt>
                <c:pt idx="191">
                  <c:v>585</c:v>
                </c:pt>
                <c:pt idx="192">
                  <c:v>551</c:v>
                </c:pt>
                <c:pt idx="193">
                  <c:v>515</c:v>
                </c:pt>
                <c:pt idx="194">
                  <c:v>493</c:v>
                </c:pt>
                <c:pt idx="195">
                  <c:v>552</c:v>
                </c:pt>
                <c:pt idx="196">
                  <c:v>499</c:v>
                </c:pt>
                <c:pt idx="197">
                  <c:v>508</c:v>
                </c:pt>
                <c:pt idx="198">
                  <c:v>506</c:v>
                </c:pt>
                <c:pt idx="199">
                  <c:v>530</c:v>
                </c:pt>
                <c:pt idx="200">
                  <c:v>521</c:v>
                </c:pt>
                <c:pt idx="201">
                  <c:v>539</c:v>
                </c:pt>
                <c:pt idx="202">
                  <c:v>560</c:v>
                </c:pt>
                <c:pt idx="203">
                  <c:v>545</c:v>
                </c:pt>
                <c:pt idx="204">
                  <c:v>602</c:v>
                </c:pt>
                <c:pt idx="205">
                  <c:v>528</c:v>
                </c:pt>
                <c:pt idx="206">
                  <c:v>519</c:v>
                </c:pt>
                <c:pt idx="207">
                  <c:v>489</c:v>
                </c:pt>
                <c:pt idx="208">
                  <c:v>552</c:v>
                </c:pt>
                <c:pt idx="209">
                  <c:v>563</c:v>
                </c:pt>
                <c:pt idx="210">
                  <c:v>547</c:v>
                </c:pt>
                <c:pt idx="211">
                  <c:v>542</c:v>
                </c:pt>
                <c:pt idx="212">
                  <c:v>512</c:v>
                </c:pt>
                <c:pt idx="213">
                  <c:v>499</c:v>
                </c:pt>
                <c:pt idx="214">
                  <c:v>535</c:v>
                </c:pt>
                <c:pt idx="215">
                  <c:v>524</c:v>
                </c:pt>
                <c:pt idx="216">
                  <c:v>577</c:v>
                </c:pt>
                <c:pt idx="217">
                  <c:v>558</c:v>
                </c:pt>
                <c:pt idx="218">
                  <c:v>536</c:v>
                </c:pt>
                <c:pt idx="219">
                  <c:v>535</c:v>
                </c:pt>
                <c:pt idx="220">
                  <c:v>562</c:v>
                </c:pt>
                <c:pt idx="221">
                  <c:v>526</c:v>
                </c:pt>
                <c:pt idx="222">
                  <c:v>545</c:v>
                </c:pt>
                <c:pt idx="223">
                  <c:v>538</c:v>
                </c:pt>
                <c:pt idx="224">
                  <c:v>526</c:v>
                </c:pt>
                <c:pt idx="225">
                  <c:v>561</c:v>
                </c:pt>
                <c:pt idx="226">
                  <c:v>554</c:v>
                </c:pt>
                <c:pt idx="227">
                  <c:v>551</c:v>
                </c:pt>
                <c:pt idx="228">
                  <c:v>487</c:v>
                </c:pt>
                <c:pt idx="229">
                  <c:v>546</c:v>
                </c:pt>
                <c:pt idx="230">
                  <c:v>551</c:v>
                </c:pt>
                <c:pt idx="231">
                  <c:v>581</c:v>
                </c:pt>
                <c:pt idx="232">
                  <c:v>569</c:v>
                </c:pt>
                <c:pt idx="233">
                  <c:v>508</c:v>
                </c:pt>
                <c:pt idx="234">
                  <c:v>556</c:v>
                </c:pt>
                <c:pt idx="235">
                  <c:v>592</c:v>
                </c:pt>
                <c:pt idx="236">
                  <c:v>516</c:v>
                </c:pt>
                <c:pt idx="237">
                  <c:v>505</c:v>
                </c:pt>
                <c:pt idx="238">
                  <c:v>497</c:v>
                </c:pt>
                <c:pt idx="239">
                  <c:v>535</c:v>
                </c:pt>
                <c:pt idx="240">
                  <c:v>485</c:v>
                </c:pt>
                <c:pt idx="241">
                  <c:v>529</c:v>
                </c:pt>
                <c:pt idx="242">
                  <c:v>546</c:v>
                </c:pt>
                <c:pt idx="243">
                  <c:v>520</c:v>
                </c:pt>
                <c:pt idx="244">
                  <c:v>568</c:v>
                </c:pt>
                <c:pt idx="245">
                  <c:v>526</c:v>
                </c:pt>
                <c:pt idx="246">
                  <c:v>516</c:v>
                </c:pt>
                <c:pt idx="247">
                  <c:v>558</c:v>
                </c:pt>
                <c:pt idx="248">
                  <c:v>531</c:v>
                </c:pt>
                <c:pt idx="249">
                  <c:v>507</c:v>
                </c:pt>
                <c:pt idx="250">
                  <c:v>558</c:v>
                </c:pt>
                <c:pt idx="251">
                  <c:v>484</c:v>
                </c:pt>
                <c:pt idx="252">
                  <c:v>512</c:v>
                </c:pt>
                <c:pt idx="253">
                  <c:v>580</c:v>
                </c:pt>
                <c:pt idx="254">
                  <c:v>534</c:v>
                </c:pt>
                <c:pt idx="255">
                  <c:v>571</c:v>
                </c:pt>
                <c:pt idx="256">
                  <c:v>547</c:v>
                </c:pt>
                <c:pt idx="257">
                  <c:v>559</c:v>
                </c:pt>
                <c:pt idx="258">
                  <c:v>550</c:v>
                </c:pt>
                <c:pt idx="259">
                  <c:v>531</c:v>
                </c:pt>
                <c:pt idx="260">
                  <c:v>507</c:v>
                </c:pt>
                <c:pt idx="261">
                  <c:v>511</c:v>
                </c:pt>
                <c:pt idx="262">
                  <c:v>485</c:v>
                </c:pt>
                <c:pt idx="263">
                  <c:v>496</c:v>
                </c:pt>
                <c:pt idx="264">
                  <c:v>514</c:v>
                </c:pt>
                <c:pt idx="265">
                  <c:v>529</c:v>
                </c:pt>
                <c:pt idx="266">
                  <c:v>563</c:v>
                </c:pt>
                <c:pt idx="267">
                  <c:v>571</c:v>
                </c:pt>
                <c:pt idx="268">
                  <c:v>584</c:v>
                </c:pt>
                <c:pt idx="269">
                  <c:v>524</c:v>
                </c:pt>
                <c:pt idx="270">
                  <c:v>549</c:v>
                </c:pt>
                <c:pt idx="271">
                  <c:v>535</c:v>
                </c:pt>
                <c:pt idx="272">
                  <c:v>526</c:v>
                </c:pt>
                <c:pt idx="273">
                  <c:v>504</c:v>
                </c:pt>
                <c:pt idx="274">
                  <c:v>530</c:v>
                </c:pt>
                <c:pt idx="275">
                  <c:v>553</c:v>
                </c:pt>
                <c:pt idx="276">
                  <c:v>534</c:v>
                </c:pt>
                <c:pt idx="277">
                  <c:v>556</c:v>
                </c:pt>
                <c:pt idx="278">
                  <c:v>538</c:v>
                </c:pt>
                <c:pt idx="279">
                  <c:v>532</c:v>
                </c:pt>
                <c:pt idx="280">
                  <c:v>537</c:v>
                </c:pt>
                <c:pt idx="281">
                  <c:v>541</c:v>
                </c:pt>
                <c:pt idx="282">
                  <c:v>576</c:v>
                </c:pt>
                <c:pt idx="283">
                  <c:v>568</c:v>
                </c:pt>
                <c:pt idx="284">
                  <c:v>553</c:v>
                </c:pt>
                <c:pt idx="285">
                  <c:v>559</c:v>
                </c:pt>
                <c:pt idx="286">
                  <c:v>583</c:v>
                </c:pt>
                <c:pt idx="287">
                  <c:v>546</c:v>
                </c:pt>
                <c:pt idx="288">
                  <c:v>553</c:v>
                </c:pt>
                <c:pt idx="289">
                  <c:v>551</c:v>
                </c:pt>
                <c:pt idx="290">
                  <c:v>542</c:v>
                </c:pt>
                <c:pt idx="291">
                  <c:v>547</c:v>
                </c:pt>
                <c:pt idx="292">
                  <c:v>528</c:v>
                </c:pt>
                <c:pt idx="293">
                  <c:v>579</c:v>
                </c:pt>
                <c:pt idx="294">
                  <c:v>525</c:v>
                </c:pt>
                <c:pt idx="295">
                  <c:v>566</c:v>
                </c:pt>
                <c:pt idx="296">
                  <c:v>577</c:v>
                </c:pt>
                <c:pt idx="297">
                  <c:v>585</c:v>
                </c:pt>
                <c:pt idx="298">
                  <c:v>556</c:v>
                </c:pt>
                <c:pt idx="299">
                  <c:v>541</c:v>
                </c:pt>
                <c:pt idx="300">
                  <c:v>530</c:v>
                </c:pt>
                <c:pt idx="301">
                  <c:v>498</c:v>
                </c:pt>
                <c:pt idx="302">
                  <c:v>574</c:v>
                </c:pt>
                <c:pt idx="303">
                  <c:v>522</c:v>
                </c:pt>
                <c:pt idx="304">
                  <c:v>525</c:v>
                </c:pt>
                <c:pt idx="305">
                  <c:v>524</c:v>
                </c:pt>
                <c:pt idx="306">
                  <c:v>600</c:v>
                </c:pt>
                <c:pt idx="307">
                  <c:v>508</c:v>
                </c:pt>
                <c:pt idx="308">
                  <c:v>553</c:v>
                </c:pt>
                <c:pt idx="309">
                  <c:v>536</c:v>
                </c:pt>
                <c:pt idx="310">
                  <c:v>559</c:v>
                </c:pt>
                <c:pt idx="311">
                  <c:v>498</c:v>
                </c:pt>
                <c:pt idx="312">
                  <c:v>563</c:v>
                </c:pt>
                <c:pt idx="313">
                  <c:v>559</c:v>
                </c:pt>
                <c:pt idx="314">
                  <c:v>560</c:v>
                </c:pt>
                <c:pt idx="315">
                  <c:v>559</c:v>
                </c:pt>
                <c:pt idx="316">
                  <c:v>541</c:v>
                </c:pt>
                <c:pt idx="317">
                  <c:v>552</c:v>
                </c:pt>
                <c:pt idx="318">
                  <c:v>556</c:v>
                </c:pt>
                <c:pt idx="319">
                  <c:v>528</c:v>
                </c:pt>
                <c:pt idx="320">
                  <c:v>534</c:v>
                </c:pt>
                <c:pt idx="321">
                  <c:v>559</c:v>
                </c:pt>
                <c:pt idx="322">
                  <c:v>599</c:v>
                </c:pt>
                <c:pt idx="323">
                  <c:v>588</c:v>
                </c:pt>
                <c:pt idx="324">
                  <c:v>575</c:v>
                </c:pt>
                <c:pt idx="325">
                  <c:v>533</c:v>
                </c:pt>
                <c:pt idx="326">
                  <c:v>594</c:v>
                </c:pt>
                <c:pt idx="327">
                  <c:v>539</c:v>
                </c:pt>
                <c:pt idx="328">
                  <c:v>543</c:v>
                </c:pt>
                <c:pt idx="329">
                  <c:v>552</c:v>
                </c:pt>
                <c:pt idx="330">
                  <c:v>592</c:v>
                </c:pt>
                <c:pt idx="331">
                  <c:v>574</c:v>
                </c:pt>
                <c:pt idx="332">
                  <c:v>537</c:v>
                </c:pt>
                <c:pt idx="333">
                  <c:v>576</c:v>
                </c:pt>
                <c:pt idx="334">
                  <c:v>544</c:v>
                </c:pt>
                <c:pt idx="335">
                  <c:v>627</c:v>
                </c:pt>
                <c:pt idx="336">
                  <c:v>550</c:v>
                </c:pt>
                <c:pt idx="337">
                  <c:v>574</c:v>
                </c:pt>
                <c:pt idx="338">
                  <c:v>582</c:v>
                </c:pt>
                <c:pt idx="339">
                  <c:v>555</c:v>
                </c:pt>
                <c:pt idx="340">
                  <c:v>573</c:v>
                </c:pt>
                <c:pt idx="341">
                  <c:v>557</c:v>
                </c:pt>
                <c:pt idx="342">
                  <c:v>584</c:v>
                </c:pt>
                <c:pt idx="343">
                  <c:v>591</c:v>
                </c:pt>
                <c:pt idx="344">
                  <c:v>555</c:v>
                </c:pt>
                <c:pt idx="345">
                  <c:v>588</c:v>
                </c:pt>
                <c:pt idx="346">
                  <c:v>544</c:v>
                </c:pt>
                <c:pt idx="347">
                  <c:v>577</c:v>
                </c:pt>
                <c:pt idx="348">
                  <c:v>572</c:v>
                </c:pt>
                <c:pt idx="349">
                  <c:v>566</c:v>
                </c:pt>
                <c:pt idx="350">
                  <c:v>510</c:v>
                </c:pt>
                <c:pt idx="351">
                  <c:v>569</c:v>
                </c:pt>
                <c:pt idx="352">
                  <c:v>556</c:v>
                </c:pt>
                <c:pt idx="353">
                  <c:v>598</c:v>
                </c:pt>
                <c:pt idx="354">
                  <c:v>549</c:v>
                </c:pt>
                <c:pt idx="355">
                  <c:v>580</c:v>
                </c:pt>
                <c:pt idx="356">
                  <c:v>576</c:v>
                </c:pt>
                <c:pt idx="357">
                  <c:v>578</c:v>
                </c:pt>
                <c:pt idx="358">
                  <c:v>551</c:v>
                </c:pt>
                <c:pt idx="359">
                  <c:v>576</c:v>
                </c:pt>
                <c:pt idx="360">
                  <c:v>572</c:v>
                </c:pt>
                <c:pt idx="361">
                  <c:v>596</c:v>
                </c:pt>
                <c:pt idx="362">
                  <c:v>592</c:v>
                </c:pt>
                <c:pt idx="363">
                  <c:v>580</c:v>
                </c:pt>
                <c:pt idx="364">
                  <c:v>592</c:v>
                </c:pt>
                <c:pt idx="365">
                  <c:v>587</c:v>
                </c:pt>
                <c:pt idx="366">
                  <c:v>620</c:v>
                </c:pt>
                <c:pt idx="367">
                  <c:v>595</c:v>
                </c:pt>
                <c:pt idx="368">
                  <c:v>600</c:v>
                </c:pt>
                <c:pt idx="369">
                  <c:v>583</c:v>
                </c:pt>
                <c:pt idx="370">
                  <c:v>639</c:v>
                </c:pt>
                <c:pt idx="371">
                  <c:v>590</c:v>
                </c:pt>
                <c:pt idx="372">
                  <c:v>605</c:v>
                </c:pt>
                <c:pt idx="373">
                  <c:v>599</c:v>
                </c:pt>
                <c:pt idx="374">
                  <c:v>618</c:v>
                </c:pt>
                <c:pt idx="375">
                  <c:v>580</c:v>
                </c:pt>
                <c:pt idx="376">
                  <c:v>629</c:v>
                </c:pt>
                <c:pt idx="377">
                  <c:v>619</c:v>
                </c:pt>
                <c:pt idx="378">
                  <c:v>589</c:v>
                </c:pt>
                <c:pt idx="379">
                  <c:v>605</c:v>
                </c:pt>
                <c:pt idx="380">
                  <c:v>595</c:v>
                </c:pt>
                <c:pt idx="381">
                  <c:v>565</c:v>
                </c:pt>
                <c:pt idx="382">
                  <c:v>651</c:v>
                </c:pt>
                <c:pt idx="383">
                  <c:v>587</c:v>
                </c:pt>
                <c:pt idx="384">
                  <c:v>617</c:v>
                </c:pt>
                <c:pt idx="385">
                  <c:v>610</c:v>
                </c:pt>
                <c:pt idx="386">
                  <c:v>614</c:v>
                </c:pt>
                <c:pt idx="387">
                  <c:v>601</c:v>
                </c:pt>
                <c:pt idx="388">
                  <c:v>605</c:v>
                </c:pt>
                <c:pt idx="389">
                  <c:v>583</c:v>
                </c:pt>
                <c:pt idx="390">
                  <c:v>625</c:v>
                </c:pt>
                <c:pt idx="391">
                  <c:v>620</c:v>
                </c:pt>
                <c:pt idx="392">
                  <c:v>628</c:v>
                </c:pt>
                <c:pt idx="393">
                  <c:v>635</c:v>
                </c:pt>
                <c:pt idx="394">
                  <c:v>612</c:v>
                </c:pt>
                <c:pt idx="395">
                  <c:v>611</c:v>
                </c:pt>
                <c:pt idx="396">
                  <c:v>618</c:v>
                </c:pt>
                <c:pt idx="397">
                  <c:v>631</c:v>
                </c:pt>
                <c:pt idx="398">
                  <c:v>590</c:v>
                </c:pt>
                <c:pt idx="399">
                  <c:v>624</c:v>
                </c:pt>
                <c:pt idx="400">
                  <c:v>625</c:v>
                </c:pt>
                <c:pt idx="401">
                  <c:v>648</c:v>
                </c:pt>
                <c:pt idx="402">
                  <c:v>605</c:v>
                </c:pt>
                <c:pt idx="403">
                  <c:v>607</c:v>
                </c:pt>
                <c:pt idx="404">
                  <c:v>651</c:v>
                </c:pt>
                <c:pt idx="405">
                  <c:v>655</c:v>
                </c:pt>
                <c:pt idx="406">
                  <c:v>662</c:v>
                </c:pt>
                <c:pt idx="407">
                  <c:v>624</c:v>
                </c:pt>
                <c:pt idx="408">
                  <c:v>635</c:v>
                </c:pt>
                <c:pt idx="409">
                  <c:v>647</c:v>
                </c:pt>
                <c:pt idx="410">
                  <c:v>649</c:v>
                </c:pt>
                <c:pt idx="411">
                  <c:v>635</c:v>
                </c:pt>
                <c:pt idx="412">
                  <c:v>607</c:v>
                </c:pt>
                <c:pt idx="413">
                  <c:v>635</c:v>
                </c:pt>
                <c:pt idx="414">
                  <c:v>648</c:v>
                </c:pt>
                <c:pt idx="415">
                  <c:v>658</c:v>
                </c:pt>
                <c:pt idx="416">
                  <c:v>640</c:v>
                </c:pt>
                <c:pt idx="417">
                  <c:v>626</c:v>
                </c:pt>
                <c:pt idx="418">
                  <c:v>632</c:v>
                </c:pt>
                <c:pt idx="419">
                  <c:v>633</c:v>
                </c:pt>
                <c:pt idx="420">
                  <c:v>622</c:v>
                </c:pt>
                <c:pt idx="421">
                  <c:v>620</c:v>
                </c:pt>
                <c:pt idx="422">
                  <c:v>653</c:v>
                </c:pt>
                <c:pt idx="423">
                  <c:v>655</c:v>
                </c:pt>
                <c:pt idx="424">
                  <c:v>662</c:v>
                </c:pt>
                <c:pt idx="425">
                  <c:v>617</c:v>
                </c:pt>
                <c:pt idx="426">
                  <c:v>658</c:v>
                </c:pt>
                <c:pt idx="427">
                  <c:v>601</c:v>
                </c:pt>
                <c:pt idx="428">
                  <c:v>625</c:v>
                </c:pt>
                <c:pt idx="429">
                  <c:v>608</c:v>
                </c:pt>
                <c:pt idx="430">
                  <c:v>649</c:v>
                </c:pt>
                <c:pt idx="431">
                  <c:v>703</c:v>
                </c:pt>
                <c:pt idx="432">
                  <c:v>668</c:v>
                </c:pt>
                <c:pt idx="433">
                  <c:v>663</c:v>
                </c:pt>
                <c:pt idx="434">
                  <c:v>672</c:v>
                </c:pt>
                <c:pt idx="435">
                  <c:v>630</c:v>
                </c:pt>
                <c:pt idx="436">
                  <c:v>632</c:v>
                </c:pt>
                <c:pt idx="437">
                  <c:v>664</c:v>
                </c:pt>
                <c:pt idx="438">
                  <c:v>656</c:v>
                </c:pt>
                <c:pt idx="439">
                  <c:v>657</c:v>
                </c:pt>
                <c:pt idx="440">
                  <c:v>708</c:v>
                </c:pt>
                <c:pt idx="441">
                  <c:v>653</c:v>
                </c:pt>
                <c:pt idx="442">
                  <c:v>653</c:v>
                </c:pt>
                <c:pt idx="443">
                  <c:v>659</c:v>
                </c:pt>
                <c:pt idx="444">
                  <c:v>632</c:v>
                </c:pt>
                <c:pt idx="445">
                  <c:v>647</c:v>
                </c:pt>
                <c:pt idx="446">
                  <c:v>685</c:v>
                </c:pt>
                <c:pt idx="447">
                  <c:v>683</c:v>
                </c:pt>
                <c:pt idx="448">
                  <c:v>649</c:v>
                </c:pt>
                <c:pt idx="449">
                  <c:v>685</c:v>
                </c:pt>
                <c:pt idx="450">
                  <c:v>652</c:v>
                </c:pt>
                <c:pt idx="451">
                  <c:v>718</c:v>
                </c:pt>
                <c:pt idx="452">
                  <c:v>660</c:v>
                </c:pt>
                <c:pt idx="453">
                  <c:v>676</c:v>
                </c:pt>
                <c:pt idx="454">
                  <c:v>703</c:v>
                </c:pt>
                <c:pt idx="455">
                  <c:v>697</c:v>
                </c:pt>
                <c:pt idx="456">
                  <c:v>703</c:v>
                </c:pt>
                <c:pt idx="457">
                  <c:v>684</c:v>
                </c:pt>
                <c:pt idx="458">
                  <c:v>706</c:v>
                </c:pt>
                <c:pt idx="459">
                  <c:v>634</c:v>
                </c:pt>
                <c:pt idx="460">
                  <c:v>673</c:v>
                </c:pt>
                <c:pt idx="461">
                  <c:v>687</c:v>
                </c:pt>
                <c:pt idx="462">
                  <c:v>708</c:v>
                </c:pt>
                <c:pt idx="463">
                  <c:v>714</c:v>
                </c:pt>
                <c:pt idx="464">
                  <c:v>675</c:v>
                </c:pt>
                <c:pt idx="465">
                  <c:v>668</c:v>
                </c:pt>
                <c:pt idx="466">
                  <c:v>690</c:v>
                </c:pt>
                <c:pt idx="467">
                  <c:v>715</c:v>
                </c:pt>
                <c:pt idx="468">
                  <c:v>708</c:v>
                </c:pt>
                <c:pt idx="469">
                  <c:v>680</c:v>
                </c:pt>
                <c:pt idx="470">
                  <c:v>726</c:v>
                </c:pt>
                <c:pt idx="471">
                  <c:v>692</c:v>
                </c:pt>
                <c:pt idx="472">
                  <c:v>668</c:v>
                </c:pt>
                <c:pt idx="473">
                  <c:v>701</c:v>
                </c:pt>
                <c:pt idx="474">
                  <c:v>695</c:v>
                </c:pt>
                <c:pt idx="475">
                  <c:v>699</c:v>
                </c:pt>
                <c:pt idx="476">
                  <c:v>693</c:v>
                </c:pt>
                <c:pt idx="477">
                  <c:v>635</c:v>
                </c:pt>
                <c:pt idx="478">
                  <c:v>696</c:v>
                </c:pt>
                <c:pt idx="479">
                  <c:v>762</c:v>
                </c:pt>
                <c:pt idx="480">
                  <c:v>713</c:v>
                </c:pt>
                <c:pt idx="481">
                  <c:v>690</c:v>
                </c:pt>
                <c:pt idx="482">
                  <c:v>710</c:v>
                </c:pt>
                <c:pt idx="483">
                  <c:v>709</c:v>
                </c:pt>
                <c:pt idx="484">
                  <c:v>702</c:v>
                </c:pt>
                <c:pt idx="485">
                  <c:v>681</c:v>
                </c:pt>
                <c:pt idx="486">
                  <c:v>715</c:v>
                </c:pt>
                <c:pt idx="487">
                  <c:v>733</c:v>
                </c:pt>
                <c:pt idx="488">
                  <c:v>725</c:v>
                </c:pt>
                <c:pt idx="489">
                  <c:v>793</c:v>
                </c:pt>
                <c:pt idx="490">
                  <c:v>701</c:v>
                </c:pt>
                <c:pt idx="491">
                  <c:v>760</c:v>
                </c:pt>
                <c:pt idx="492">
                  <c:v>745</c:v>
                </c:pt>
                <c:pt idx="493">
                  <c:v>770</c:v>
                </c:pt>
                <c:pt idx="494">
                  <c:v>723</c:v>
                </c:pt>
                <c:pt idx="495">
                  <c:v>744</c:v>
                </c:pt>
                <c:pt idx="496">
                  <c:v>773</c:v>
                </c:pt>
                <c:pt idx="497">
                  <c:v>791</c:v>
                </c:pt>
                <c:pt idx="498">
                  <c:v>743</c:v>
                </c:pt>
                <c:pt idx="499">
                  <c:v>773</c:v>
                </c:pt>
                <c:pt idx="500">
                  <c:v>692</c:v>
                </c:pt>
                <c:pt idx="501">
                  <c:v>714</c:v>
                </c:pt>
                <c:pt idx="502">
                  <c:v>718</c:v>
                </c:pt>
                <c:pt idx="503">
                  <c:v>760</c:v>
                </c:pt>
                <c:pt idx="504">
                  <c:v>746</c:v>
                </c:pt>
                <c:pt idx="505">
                  <c:v>727</c:v>
                </c:pt>
                <c:pt idx="506">
                  <c:v>714</c:v>
                </c:pt>
                <c:pt idx="507">
                  <c:v>773</c:v>
                </c:pt>
                <c:pt idx="508">
                  <c:v>765</c:v>
                </c:pt>
                <c:pt idx="509">
                  <c:v>772</c:v>
                </c:pt>
                <c:pt idx="510">
                  <c:v>736</c:v>
                </c:pt>
                <c:pt idx="511">
                  <c:v>748</c:v>
                </c:pt>
                <c:pt idx="512">
                  <c:v>803</c:v>
                </c:pt>
                <c:pt idx="513">
                  <c:v>785</c:v>
                </c:pt>
                <c:pt idx="514">
                  <c:v>761</c:v>
                </c:pt>
                <c:pt idx="515">
                  <c:v>794</c:v>
                </c:pt>
                <c:pt idx="516">
                  <c:v>733</c:v>
                </c:pt>
                <c:pt idx="517">
                  <c:v>794</c:v>
                </c:pt>
                <c:pt idx="518">
                  <c:v>775</c:v>
                </c:pt>
                <c:pt idx="519">
                  <c:v>778</c:v>
                </c:pt>
                <c:pt idx="520">
                  <c:v>776</c:v>
                </c:pt>
                <c:pt idx="521">
                  <c:v>751</c:v>
                </c:pt>
                <c:pt idx="522">
                  <c:v>763</c:v>
                </c:pt>
                <c:pt idx="523">
                  <c:v>768</c:v>
                </c:pt>
                <c:pt idx="524">
                  <c:v>816</c:v>
                </c:pt>
                <c:pt idx="525">
                  <c:v>769</c:v>
                </c:pt>
                <c:pt idx="526">
                  <c:v>799</c:v>
                </c:pt>
                <c:pt idx="527">
                  <c:v>789</c:v>
                </c:pt>
                <c:pt idx="528">
                  <c:v>786</c:v>
                </c:pt>
                <c:pt idx="529">
                  <c:v>822</c:v>
                </c:pt>
                <c:pt idx="530">
                  <c:v>800</c:v>
                </c:pt>
                <c:pt idx="531">
                  <c:v>799</c:v>
                </c:pt>
                <c:pt idx="532">
                  <c:v>782</c:v>
                </c:pt>
                <c:pt idx="533">
                  <c:v>762</c:v>
                </c:pt>
                <c:pt idx="534">
                  <c:v>798</c:v>
                </c:pt>
                <c:pt idx="535">
                  <c:v>845</c:v>
                </c:pt>
                <c:pt idx="536">
                  <c:v>784</c:v>
                </c:pt>
                <c:pt idx="537">
                  <c:v>853</c:v>
                </c:pt>
                <c:pt idx="538">
                  <c:v>771</c:v>
                </c:pt>
                <c:pt idx="539">
                  <c:v>784</c:v>
                </c:pt>
                <c:pt idx="540">
                  <c:v>817</c:v>
                </c:pt>
                <c:pt idx="541">
                  <c:v>750</c:v>
                </c:pt>
                <c:pt idx="542">
                  <c:v>802</c:v>
                </c:pt>
                <c:pt idx="543">
                  <c:v>799</c:v>
                </c:pt>
                <c:pt idx="544">
                  <c:v>763</c:v>
                </c:pt>
                <c:pt idx="545">
                  <c:v>820</c:v>
                </c:pt>
                <c:pt idx="546">
                  <c:v>849</c:v>
                </c:pt>
                <c:pt idx="547">
                  <c:v>798</c:v>
                </c:pt>
                <c:pt idx="548">
                  <c:v>832</c:v>
                </c:pt>
                <c:pt idx="549">
                  <c:v>800</c:v>
                </c:pt>
                <c:pt idx="550">
                  <c:v>799</c:v>
                </c:pt>
                <c:pt idx="551">
                  <c:v>818</c:v>
                </c:pt>
                <c:pt idx="552">
                  <c:v>760</c:v>
                </c:pt>
                <c:pt idx="553">
                  <c:v>821</c:v>
                </c:pt>
                <c:pt idx="554">
                  <c:v>784</c:v>
                </c:pt>
                <c:pt idx="555">
                  <c:v>792</c:v>
                </c:pt>
                <c:pt idx="556">
                  <c:v>806</c:v>
                </c:pt>
                <c:pt idx="557">
                  <c:v>854</c:v>
                </c:pt>
                <c:pt idx="558">
                  <c:v>792</c:v>
                </c:pt>
                <c:pt idx="559">
                  <c:v>839</c:v>
                </c:pt>
                <c:pt idx="560">
                  <c:v>829</c:v>
                </c:pt>
                <c:pt idx="561">
                  <c:v>814</c:v>
                </c:pt>
                <c:pt idx="562">
                  <c:v>830</c:v>
                </c:pt>
                <c:pt idx="563">
                  <c:v>881</c:v>
                </c:pt>
                <c:pt idx="564">
                  <c:v>869</c:v>
                </c:pt>
                <c:pt idx="565">
                  <c:v>873</c:v>
                </c:pt>
                <c:pt idx="566">
                  <c:v>828</c:v>
                </c:pt>
                <c:pt idx="567">
                  <c:v>852</c:v>
                </c:pt>
                <c:pt idx="568">
                  <c:v>854</c:v>
                </c:pt>
                <c:pt idx="569">
                  <c:v>880</c:v>
                </c:pt>
                <c:pt idx="570">
                  <c:v>798</c:v>
                </c:pt>
                <c:pt idx="571">
                  <c:v>895</c:v>
                </c:pt>
                <c:pt idx="572">
                  <c:v>842</c:v>
                </c:pt>
                <c:pt idx="573">
                  <c:v>898</c:v>
                </c:pt>
                <c:pt idx="574">
                  <c:v>888</c:v>
                </c:pt>
                <c:pt idx="575">
                  <c:v>882</c:v>
                </c:pt>
                <c:pt idx="576">
                  <c:v>870</c:v>
                </c:pt>
                <c:pt idx="577">
                  <c:v>875</c:v>
                </c:pt>
                <c:pt idx="578">
                  <c:v>864</c:v>
                </c:pt>
                <c:pt idx="579">
                  <c:v>849</c:v>
                </c:pt>
                <c:pt idx="580">
                  <c:v>913</c:v>
                </c:pt>
                <c:pt idx="581">
                  <c:v>923</c:v>
                </c:pt>
                <c:pt idx="582">
                  <c:v>897</c:v>
                </c:pt>
                <c:pt idx="583">
                  <c:v>914</c:v>
                </c:pt>
                <c:pt idx="584">
                  <c:v>927</c:v>
                </c:pt>
                <c:pt idx="585">
                  <c:v>919</c:v>
                </c:pt>
                <c:pt idx="586">
                  <c:v>914</c:v>
                </c:pt>
                <c:pt idx="587">
                  <c:v>888</c:v>
                </c:pt>
                <c:pt idx="588">
                  <c:v>891</c:v>
                </c:pt>
                <c:pt idx="589">
                  <c:v>909</c:v>
                </c:pt>
                <c:pt idx="590">
                  <c:v>870</c:v>
                </c:pt>
                <c:pt idx="591">
                  <c:v>923</c:v>
                </c:pt>
                <c:pt idx="592">
                  <c:v>958</c:v>
                </c:pt>
                <c:pt idx="593">
                  <c:v>935</c:v>
                </c:pt>
                <c:pt idx="594">
                  <c:v>934</c:v>
                </c:pt>
                <c:pt idx="595">
                  <c:v>900</c:v>
                </c:pt>
                <c:pt idx="596">
                  <c:v>931</c:v>
                </c:pt>
                <c:pt idx="597">
                  <c:v>922</c:v>
                </c:pt>
                <c:pt idx="598">
                  <c:v>861</c:v>
                </c:pt>
                <c:pt idx="599">
                  <c:v>911</c:v>
                </c:pt>
                <c:pt idx="600">
                  <c:v>958</c:v>
                </c:pt>
                <c:pt idx="601">
                  <c:v>951</c:v>
                </c:pt>
                <c:pt idx="602">
                  <c:v>924</c:v>
                </c:pt>
                <c:pt idx="603">
                  <c:v>945</c:v>
                </c:pt>
                <c:pt idx="604">
                  <c:v>907</c:v>
                </c:pt>
                <c:pt idx="605">
                  <c:v>967</c:v>
                </c:pt>
                <c:pt idx="606">
                  <c:v>946</c:v>
                </c:pt>
                <c:pt idx="607">
                  <c:v>899</c:v>
                </c:pt>
                <c:pt idx="608">
                  <c:v>923</c:v>
                </c:pt>
                <c:pt idx="609">
                  <c:v>914</c:v>
                </c:pt>
                <c:pt idx="610">
                  <c:v>925</c:v>
                </c:pt>
                <c:pt idx="611">
                  <c:v>935</c:v>
                </c:pt>
                <c:pt idx="612">
                  <c:v>919</c:v>
                </c:pt>
                <c:pt idx="613">
                  <c:v>948</c:v>
                </c:pt>
                <c:pt idx="614">
                  <c:v>919</c:v>
                </c:pt>
                <c:pt idx="615">
                  <c:v>984</c:v>
                </c:pt>
                <c:pt idx="616">
                  <c:v>935</c:v>
                </c:pt>
                <c:pt idx="617">
                  <c:v>935</c:v>
                </c:pt>
                <c:pt idx="618">
                  <c:v>973</c:v>
                </c:pt>
                <c:pt idx="619">
                  <c:v>966</c:v>
                </c:pt>
                <c:pt idx="620">
                  <c:v>951</c:v>
                </c:pt>
                <c:pt idx="621">
                  <c:v>996</c:v>
                </c:pt>
                <c:pt idx="622">
                  <c:v>943</c:v>
                </c:pt>
                <c:pt idx="623">
                  <c:v>960</c:v>
                </c:pt>
                <c:pt idx="624">
                  <c:v>928</c:v>
                </c:pt>
                <c:pt idx="625">
                  <c:v>966</c:v>
                </c:pt>
                <c:pt idx="626">
                  <c:v>1033</c:v>
                </c:pt>
                <c:pt idx="627">
                  <c:v>985</c:v>
                </c:pt>
                <c:pt idx="628">
                  <c:v>1022</c:v>
                </c:pt>
                <c:pt idx="629">
                  <c:v>980</c:v>
                </c:pt>
                <c:pt idx="630">
                  <c:v>1017</c:v>
                </c:pt>
                <c:pt idx="631">
                  <c:v>959</c:v>
                </c:pt>
                <c:pt idx="632">
                  <c:v>997</c:v>
                </c:pt>
                <c:pt idx="633">
                  <c:v>1052</c:v>
                </c:pt>
                <c:pt idx="634">
                  <c:v>967</c:v>
                </c:pt>
                <c:pt idx="635">
                  <c:v>996</c:v>
                </c:pt>
                <c:pt idx="636">
                  <c:v>963</c:v>
                </c:pt>
                <c:pt idx="637">
                  <c:v>1045</c:v>
                </c:pt>
                <c:pt idx="638">
                  <c:v>1011</c:v>
                </c:pt>
                <c:pt idx="639">
                  <c:v>983</c:v>
                </c:pt>
                <c:pt idx="640">
                  <c:v>967</c:v>
                </c:pt>
                <c:pt idx="641">
                  <c:v>1038</c:v>
                </c:pt>
                <c:pt idx="642">
                  <c:v>995</c:v>
                </c:pt>
                <c:pt idx="643">
                  <c:v>1022</c:v>
                </c:pt>
                <c:pt idx="644">
                  <c:v>1004</c:v>
                </c:pt>
                <c:pt idx="645">
                  <c:v>937</c:v>
                </c:pt>
                <c:pt idx="646">
                  <c:v>1054</c:v>
                </c:pt>
                <c:pt idx="647">
                  <c:v>968</c:v>
                </c:pt>
                <c:pt idx="648">
                  <c:v>966</c:v>
                </c:pt>
                <c:pt idx="649">
                  <c:v>1026</c:v>
                </c:pt>
                <c:pt idx="650">
                  <c:v>1021</c:v>
                </c:pt>
                <c:pt idx="651">
                  <c:v>1013</c:v>
                </c:pt>
                <c:pt idx="652">
                  <c:v>987</c:v>
                </c:pt>
                <c:pt idx="653">
                  <c:v>1009</c:v>
                </c:pt>
                <c:pt idx="654">
                  <c:v>1007</c:v>
                </c:pt>
                <c:pt idx="655">
                  <c:v>1074</c:v>
                </c:pt>
                <c:pt idx="656">
                  <c:v>988</c:v>
                </c:pt>
                <c:pt idx="657">
                  <c:v>1021</c:v>
                </c:pt>
                <c:pt idx="658">
                  <c:v>1078</c:v>
                </c:pt>
                <c:pt idx="659">
                  <c:v>1038</c:v>
                </c:pt>
                <c:pt idx="660">
                  <c:v>1072</c:v>
                </c:pt>
                <c:pt idx="661">
                  <c:v>1032</c:v>
                </c:pt>
                <c:pt idx="662">
                  <c:v>982</c:v>
                </c:pt>
                <c:pt idx="663">
                  <c:v>988</c:v>
                </c:pt>
                <c:pt idx="664">
                  <c:v>1054</c:v>
                </c:pt>
                <c:pt idx="665">
                  <c:v>1052</c:v>
                </c:pt>
                <c:pt idx="666">
                  <c:v>1038</c:v>
                </c:pt>
                <c:pt idx="667">
                  <c:v>1086</c:v>
                </c:pt>
                <c:pt idx="668">
                  <c:v>1043</c:v>
                </c:pt>
                <c:pt idx="669">
                  <c:v>1068</c:v>
                </c:pt>
                <c:pt idx="670">
                  <c:v>1049</c:v>
                </c:pt>
                <c:pt idx="671">
                  <c:v>1080</c:v>
                </c:pt>
                <c:pt idx="672">
                  <c:v>1123</c:v>
                </c:pt>
                <c:pt idx="673">
                  <c:v>1037</c:v>
                </c:pt>
                <c:pt idx="674">
                  <c:v>1030</c:v>
                </c:pt>
                <c:pt idx="675">
                  <c:v>1106</c:v>
                </c:pt>
                <c:pt idx="676">
                  <c:v>1048</c:v>
                </c:pt>
                <c:pt idx="677">
                  <c:v>1098</c:v>
                </c:pt>
                <c:pt idx="678">
                  <c:v>1087</c:v>
                </c:pt>
                <c:pt idx="679">
                  <c:v>1128</c:v>
                </c:pt>
                <c:pt idx="680">
                  <c:v>1099</c:v>
                </c:pt>
                <c:pt idx="681">
                  <c:v>1115</c:v>
                </c:pt>
                <c:pt idx="682">
                  <c:v>1119</c:v>
                </c:pt>
                <c:pt idx="683">
                  <c:v>1105</c:v>
                </c:pt>
                <c:pt idx="684">
                  <c:v>1069</c:v>
                </c:pt>
                <c:pt idx="685">
                  <c:v>1082</c:v>
                </c:pt>
                <c:pt idx="686">
                  <c:v>1104</c:v>
                </c:pt>
                <c:pt idx="687">
                  <c:v>1143</c:v>
                </c:pt>
                <c:pt idx="688">
                  <c:v>1104</c:v>
                </c:pt>
                <c:pt idx="689">
                  <c:v>1077</c:v>
                </c:pt>
                <c:pt idx="690">
                  <c:v>1089</c:v>
                </c:pt>
                <c:pt idx="691">
                  <c:v>1127</c:v>
                </c:pt>
                <c:pt idx="692">
                  <c:v>1094</c:v>
                </c:pt>
                <c:pt idx="693">
                  <c:v>1189</c:v>
                </c:pt>
                <c:pt idx="694">
                  <c:v>1118</c:v>
                </c:pt>
                <c:pt idx="695">
                  <c:v>1088</c:v>
                </c:pt>
                <c:pt idx="696">
                  <c:v>1138</c:v>
                </c:pt>
                <c:pt idx="697">
                  <c:v>1117</c:v>
                </c:pt>
                <c:pt idx="698">
                  <c:v>1154</c:v>
                </c:pt>
                <c:pt idx="699">
                  <c:v>1114</c:v>
                </c:pt>
                <c:pt idx="700">
                  <c:v>1178</c:v>
                </c:pt>
                <c:pt idx="701">
                  <c:v>1140</c:v>
                </c:pt>
                <c:pt idx="702">
                  <c:v>1098</c:v>
                </c:pt>
                <c:pt idx="703">
                  <c:v>1129</c:v>
                </c:pt>
                <c:pt idx="704">
                  <c:v>1068</c:v>
                </c:pt>
                <c:pt idx="705">
                  <c:v>1175</c:v>
                </c:pt>
                <c:pt idx="706">
                  <c:v>1171</c:v>
                </c:pt>
                <c:pt idx="707">
                  <c:v>1135</c:v>
                </c:pt>
                <c:pt idx="708">
                  <c:v>1132</c:v>
                </c:pt>
                <c:pt idx="709">
                  <c:v>1168</c:v>
                </c:pt>
                <c:pt idx="710">
                  <c:v>1138</c:v>
                </c:pt>
                <c:pt idx="711">
                  <c:v>1126</c:v>
                </c:pt>
                <c:pt idx="712">
                  <c:v>1121</c:v>
                </c:pt>
                <c:pt idx="713">
                  <c:v>1140</c:v>
                </c:pt>
                <c:pt idx="714">
                  <c:v>1147</c:v>
                </c:pt>
                <c:pt idx="715">
                  <c:v>1162</c:v>
                </c:pt>
                <c:pt idx="716">
                  <c:v>1140</c:v>
                </c:pt>
                <c:pt idx="717">
                  <c:v>1139</c:v>
                </c:pt>
                <c:pt idx="718">
                  <c:v>1173</c:v>
                </c:pt>
                <c:pt idx="719">
                  <c:v>1181</c:v>
                </c:pt>
                <c:pt idx="720">
                  <c:v>1133</c:v>
                </c:pt>
                <c:pt idx="721">
                  <c:v>1137</c:v>
                </c:pt>
                <c:pt idx="722">
                  <c:v>1137</c:v>
                </c:pt>
                <c:pt idx="723">
                  <c:v>1164</c:v>
                </c:pt>
                <c:pt idx="724">
                  <c:v>1173</c:v>
                </c:pt>
                <c:pt idx="725">
                  <c:v>1213</c:v>
                </c:pt>
                <c:pt idx="726">
                  <c:v>1193</c:v>
                </c:pt>
                <c:pt idx="727">
                  <c:v>1169</c:v>
                </c:pt>
                <c:pt idx="728">
                  <c:v>1191</c:v>
                </c:pt>
                <c:pt idx="729">
                  <c:v>1190</c:v>
                </c:pt>
                <c:pt idx="730">
                  <c:v>1085</c:v>
                </c:pt>
                <c:pt idx="731">
                  <c:v>1174</c:v>
                </c:pt>
                <c:pt idx="732">
                  <c:v>1237</c:v>
                </c:pt>
                <c:pt idx="733">
                  <c:v>1200</c:v>
                </c:pt>
                <c:pt idx="734">
                  <c:v>1106</c:v>
                </c:pt>
                <c:pt idx="735">
                  <c:v>1204</c:v>
                </c:pt>
                <c:pt idx="736">
                  <c:v>1241</c:v>
                </c:pt>
                <c:pt idx="737">
                  <c:v>1206</c:v>
                </c:pt>
                <c:pt idx="738">
                  <c:v>1257</c:v>
                </c:pt>
                <c:pt idx="739">
                  <c:v>1197</c:v>
                </c:pt>
                <c:pt idx="740">
                  <c:v>1229</c:v>
                </c:pt>
                <c:pt idx="741">
                  <c:v>1233</c:v>
                </c:pt>
                <c:pt idx="742">
                  <c:v>1221</c:v>
                </c:pt>
                <c:pt idx="743">
                  <c:v>1202</c:v>
                </c:pt>
                <c:pt idx="744">
                  <c:v>1153.0302099414112</c:v>
                </c:pt>
                <c:pt idx="745">
                  <c:v>1293.8226693143608</c:v>
                </c:pt>
                <c:pt idx="746">
                  <c:v>1214.9318580997601</c:v>
                </c:pt>
                <c:pt idx="747">
                  <c:v>1191.9847221981458</c:v>
                </c:pt>
                <c:pt idx="748">
                  <c:v>1202.9326731332378</c:v>
                </c:pt>
                <c:pt idx="749">
                  <c:v>1293.4588491818001</c:v>
                </c:pt>
                <c:pt idx="750">
                  <c:v>1252.6065736652868</c:v>
                </c:pt>
                <c:pt idx="751">
                  <c:v>1221.7550145434359</c:v>
                </c:pt>
                <c:pt idx="752">
                  <c:v>1168.1277979443157</c:v>
                </c:pt>
                <c:pt idx="753">
                  <c:v>1197.8866027245015</c:v>
                </c:pt>
                <c:pt idx="754">
                  <c:v>1179.0456279484761</c:v>
                </c:pt>
                <c:pt idx="755">
                  <c:v>1170.1350941599458</c:v>
                </c:pt>
                <c:pt idx="756">
                  <c:v>1159.2604438933054</c:v>
                </c:pt>
                <c:pt idx="757">
                  <c:v>1215.6075654564183</c:v>
                </c:pt>
                <c:pt idx="758">
                  <c:v>1213.598533789316</c:v>
                </c:pt>
                <c:pt idx="759">
                  <c:v>1182.9795051617023</c:v>
                </c:pt>
                <c:pt idx="760">
                  <c:v>1164.2407939564584</c:v>
                </c:pt>
                <c:pt idx="761">
                  <c:v>1201.6766514258011</c:v>
                </c:pt>
                <c:pt idx="762">
                  <c:v>1167.2055894443415</c:v>
                </c:pt>
                <c:pt idx="763">
                  <c:v>1233.0908735400219</c:v>
                </c:pt>
                <c:pt idx="764">
                  <c:v>1241.8796146241818</c:v>
                </c:pt>
                <c:pt idx="765">
                  <c:v>1178.0088350690601</c:v>
                </c:pt>
                <c:pt idx="766">
                  <c:v>1208.4060384721411</c:v>
                </c:pt>
                <c:pt idx="767">
                  <c:v>1216.210750072021</c:v>
                </c:pt>
                <c:pt idx="768">
                  <c:v>1204.4174666828001</c:v>
                </c:pt>
                <c:pt idx="769">
                  <c:v>1157.4215271333765</c:v>
                </c:pt>
                <c:pt idx="770">
                  <c:v>1234.6533494068478</c:v>
                </c:pt>
                <c:pt idx="771">
                  <c:v>1244.359860909695</c:v>
                </c:pt>
                <c:pt idx="772">
                  <c:v>1256.0010138212231</c:v>
                </c:pt>
                <c:pt idx="773">
                  <c:v>1201.3153551165462</c:v>
                </c:pt>
                <c:pt idx="774">
                  <c:v>1217.8427379532795</c:v>
                </c:pt>
                <c:pt idx="775">
                  <c:v>1231.4211277571123</c:v>
                </c:pt>
                <c:pt idx="776">
                  <c:v>1208.0156155515981</c:v>
                </c:pt>
                <c:pt idx="777">
                  <c:v>1222.5495521463001</c:v>
                </c:pt>
                <c:pt idx="778">
                  <c:v>1255.5072705154428</c:v>
                </c:pt>
                <c:pt idx="779">
                  <c:v>1192.3601894388828</c:v>
                </c:pt>
                <c:pt idx="780">
                  <c:v>1245.6429933648028</c:v>
                </c:pt>
                <c:pt idx="781">
                  <c:v>1185.5141909604868</c:v>
                </c:pt>
                <c:pt idx="782">
                  <c:v>1225.1631398873317</c:v>
                </c:pt>
                <c:pt idx="783">
                  <c:v>1223.1666161398248</c:v>
                </c:pt>
                <c:pt idx="784">
                  <c:v>1258.8511672354198</c:v>
                </c:pt>
                <c:pt idx="785">
                  <c:v>1293.5095722049771</c:v>
                </c:pt>
                <c:pt idx="786">
                  <c:v>1160.2868046002761</c:v>
                </c:pt>
                <c:pt idx="787">
                  <c:v>1236.4064432551945</c:v>
                </c:pt>
                <c:pt idx="788">
                  <c:v>1224.7757865675667</c:v>
                </c:pt>
                <c:pt idx="789">
                  <c:v>1256.4567241548459</c:v>
                </c:pt>
                <c:pt idx="790">
                  <c:v>1187.1516292864299</c:v>
                </c:pt>
                <c:pt idx="791">
                  <c:v>1201.5211565671059</c:v>
                </c:pt>
                <c:pt idx="792">
                  <c:v>1273.4441798348178</c:v>
                </c:pt>
                <c:pt idx="793">
                  <c:v>1176.4905146275185</c:v>
                </c:pt>
                <c:pt idx="794">
                  <c:v>1295.2554737228011</c:v>
                </c:pt>
                <c:pt idx="795">
                  <c:v>1221.4179452056871</c:v>
                </c:pt>
                <c:pt idx="796">
                  <c:v>1203.1759448882274</c:v>
                </c:pt>
                <c:pt idx="797">
                  <c:v>1226.0552267364646</c:v>
                </c:pt>
                <c:pt idx="798">
                  <c:v>1275.6299643560678</c:v>
                </c:pt>
                <c:pt idx="799">
                  <c:v>1324.1665031453581</c:v>
                </c:pt>
                <c:pt idx="800">
                  <c:v>1293.5042393445344</c:v>
                </c:pt>
                <c:pt idx="801">
                  <c:v>1265.7497988617263</c:v>
                </c:pt>
                <c:pt idx="802">
                  <c:v>1268.4925265132999</c:v>
                </c:pt>
                <c:pt idx="803">
                  <c:v>1235.0990619386653</c:v>
                </c:pt>
                <c:pt idx="804">
                  <c:v>1165.6605021801911</c:v>
                </c:pt>
                <c:pt idx="805">
                  <c:v>1242.51614919083</c:v>
                </c:pt>
                <c:pt idx="806">
                  <c:v>1230.0910224874008</c:v>
                </c:pt>
                <c:pt idx="807">
                  <c:v>1261.276214196793</c:v>
                </c:pt>
                <c:pt idx="808">
                  <c:v>1264.9503678278707</c:v>
                </c:pt>
                <c:pt idx="809">
                  <c:v>1298.8902060093924</c:v>
                </c:pt>
                <c:pt idx="810">
                  <c:v>1234.4683484061568</c:v>
                </c:pt>
                <c:pt idx="811">
                  <c:v>1290.0969809628873</c:v>
                </c:pt>
                <c:pt idx="812">
                  <c:v>1230.5071124543329</c:v>
                </c:pt>
                <c:pt idx="813">
                  <c:v>1234.1872649797538</c:v>
                </c:pt>
                <c:pt idx="814">
                  <c:v>1228.4398123811561</c:v>
                </c:pt>
                <c:pt idx="815">
                  <c:v>1204.8171436945718</c:v>
                </c:pt>
                <c:pt idx="816">
                  <c:v>1298.7923588270826</c:v>
                </c:pt>
                <c:pt idx="817">
                  <c:v>1238.5009210731525</c:v>
                </c:pt>
                <c:pt idx="818">
                  <c:v>1227.132302887853</c:v>
                </c:pt>
                <c:pt idx="819">
                  <c:v>1292.7063909866831</c:v>
                </c:pt>
                <c:pt idx="820">
                  <c:v>1249.4408619829949</c:v>
                </c:pt>
                <c:pt idx="821">
                  <c:v>1241.8351750630761</c:v>
                </c:pt>
                <c:pt idx="822">
                  <c:v>1193.0688180039358</c:v>
                </c:pt>
                <c:pt idx="823">
                  <c:v>1250.9682899483</c:v>
                </c:pt>
                <c:pt idx="824">
                  <c:v>1248.0486740508002</c:v>
                </c:pt>
                <c:pt idx="825">
                  <c:v>1176.9961140718578</c:v>
                </c:pt>
                <c:pt idx="826">
                  <c:v>1233.8281199762675</c:v>
                </c:pt>
                <c:pt idx="827">
                  <c:v>1233.7230595471901</c:v>
                </c:pt>
                <c:pt idx="828">
                  <c:v>1223.3759531303601</c:v>
                </c:pt>
                <c:pt idx="829">
                  <c:v>1245.6040992672999</c:v>
                </c:pt>
                <c:pt idx="830">
                  <c:v>1220.3911659259868</c:v>
                </c:pt>
                <c:pt idx="831">
                  <c:v>1219.3655825461731</c:v>
                </c:pt>
                <c:pt idx="832">
                  <c:v>1229.4757356253967</c:v>
                </c:pt>
                <c:pt idx="833">
                  <c:v>1194.1388399653608</c:v>
                </c:pt>
                <c:pt idx="834">
                  <c:v>1235.7472939771351</c:v>
                </c:pt>
                <c:pt idx="835">
                  <c:v>1232.8576680872561</c:v>
                </c:pt>
                <c:pt idx="836">
                  <c:v>1189.2812223309998</c:v>
                </c:pt>
                <c:pt idx="837">
                  <c:v>1208.6100871150104</c:v>
                </c:pt>
                <c:pt idx="838">
                  <c:v>1219.5964892891764</c:v>
                </c:pt>
                <c:pt idx="839">
                  <c:v>1241.6331099514098</c:v>
                </c:pt>
                <c:pt idx="840">
                  <c:v>1172.3848938613128</c:v>
                </c:pt>
                <c:pt idx="841">
                  <c:v>1221.1288842193678</c:v>
                </c:pt>
                <c:pt idx="842">
                  <c:v>1234.82488517559</c:v>
                </c:pt>
                <c:pt idx="843">
                  <c:v>1250.3357332682351</c:v>
                </c:pt>
                <c:pt idx="844">
                  <c:v>1196.9252469383048</c:v>
                </c:pt>
                <c:pt idx="845">
                  <c:v>1275.7697185792999</c:v>
                </c:pt>
                <c:pt idx="846">
                  <c:v>1206.8359979107661</c:v>
                </c:pt>
                <c:pt idx="847">
                  <c:v>1261.71476197331</c:v>
                </c:pt>
                <c:pt idx="848">
                  <c:v>1227.6961650624435</c:v>
                </c:pt>
                <c:pt idx="849">
                  <c:v>1284.292973628985</c:v>
                </c:pt>
                <c:pt idx="850">
                  <c:v>1189.0747929347874</c:v>
                </c:pt>
                <c:pt idx="851">
                  <c:v>1229.1696074662461</c:v>
                </c:pt>
                <c:pt idx="852">
                  <c:v>1303.8686987032211</c:v>
                </c:pt>
                <c:pt idx="853">
                  <c:v>1240.7795680620811</c:v>
                </c:pt>
                <c:pt idx="854">
                  <c:v>1215.1425121251857</c:v>
                </c:pt>
                <c:pt idx="855">
                  <c:v>1229.5936504946319</c:v>
                </c:pt>
                <c:pt idx="856">
                  <c:v>1219.4666227648681</c:v>
                </c:pt>
                <c:pt idx="857">
                  <c:v>1252.0602706372779</c:v>
                </c:pt>
                <c:pt idx="858">
                  <c:v>1218.3257144505101</c:v>
                </c:pt>
                <c:pt idx="859">
                  <c:v>1177.3903302024855</c:v>
                </c:pt>
                <c:pt idx="860">
                  <c:v>1214.4662434181741</c:v>
                </c:pt>
                <c:pt idx="861">
                  <c:v>1228.8400987828486</c:v>
                </c:pt>
                <c:pt idx="862">
                  <c:v>1207.9019154211162</c:v>
                </c:pt>
                <c:pt idx="863">
                  <c:v>1229.4877045885412</c:v>
                </c:pt>
                <c:pt idx="864">
                  <c:v>1181.4841584984956</c:v>
                </c:pt>
                <c:pt idx="865">
                  <c:v>1244.5699261501843</c:v>
                </c:pt>
                <c:pt idx="866">
                  <c:v>1172.2851564043003</c:v>
                </c:pt>
                <c:pt idx="867">
                  <c:v>1180.310000000007</c:v>
                </c:pt>
                <c:pt idx="868">
                  <c:v>1184.8150000000001</c:v>
                </c:pt>
                <c:pt idx="869">
                  <c:v>1238.875</c:v>
                </c:pt>
                <c:pt idx="870">
                  <c:v>1226.261</c:v>
                </c:pt>
                <c:pt idx="871">
                  <c:v>1213.6469999999999</c:v>
                </c:pt>
                <c:pt idx="872">
                  <c:v>1182.1119999999999</c:v>
                </c:pt>
                <c:pt idx="873">
                  <c:v>1175.8050000000001</c:v>
                </c:pt>
                <c:pt idx="874">
                  <c:v>1226.261</c:v>
                </c:pt>
                <c:pt idx="875">
                  <c:v>1220.855</c:v>
                </c:pt>
                <c:pt idx="876">
                  <c:v>1192.924</c:v>
                </c:pt>
                <c:pt idx="877">
                  <c:v>1246.0829999999999</c:v>
                </c:pt>
                <c:pt idx="878">
                  <c:v>1155.9829999999999</c:v>
                </c:pt>
                <c:pt idx="879">
                  <c:v>1203.7360000000001</c:v>
                </c:pt>
                <c:pt idx="880">
                  <c:v>1230.7660000000001</c:v>
                </c:pt>
                <c:pt idx="881">
                  <c:v>1222.6569999999999</c:v>
                </c:pt>
                <c:pt idx="882">
                  <c:v>1168.597</c:v>
                </c:pt>
                <c:pt idx="883">
                  <c:v>1224.4590000000001</c:v>
                </c:pt>
                <c:pt idx="884">
                  <c:v>1185.7160000000001</c:v>
                </c:pt>
                <c:pt idx="885">
                  <c:v>1194.7260000000001</c:v>
                </c:pt>
                <c:pt idx="886">
                  <c:v>1159.587</c:v>
                </c:pt>
                <c:pt idx="887">
                  <c:v>1219.954</c:v>
                </c:pt>
                <c:pt idx="888">
                  <c:v>1176.7060000000001</c:v>
                </c:pt>
                <c:pt idx="889">
                  <c:v>1233.4690000000001</c:v>
                </c:pt>
                <c:pt idx="890">
                  <c:v>1242.479</c:v>
                </c:pt>
                <c:pt idx="891">
                  <c:v>1168.597</c:v>
                </c:pt>
                <c:pt idx="892">
                  <c:v>1251.489</c:v>
                </c:pt>
                <c:pt idx="893">
                  <c:v>1192.0229999999999</c:v>
                </c:pt>
                <c:pt idx="894">
                  <c:v>1273.1129999999998</c:v>
                </c:pt>
                <c:pt idx="895">
                  <c:v>1230.7660000000001</c:v>
                </c:pt>
                <c:pt idx="896">
                  <c:v>1219.0529999999999</c:v>
                </c:pt>
                <c:pt idx="897">
                  <c:v>1233.4690000000001</c:v>
                </c:pt>
                <c:pt idx="898">
                  <c:v>1235.271</c:v>
                </c:pt>
                <c:pt idx="899">
                  <c:v>1195.627</c:v>
                </c:pt>
                <c:pt idx="900">
                  <c:v>1232.568</c:v>
                </c:pt>
                <c:pt idx="901">
                  <c:v>1161.3889999999999</c:v>
                </c:pt>
                <c:pt idx="902">
                  <c:v>1206.4390000000001</c:v>
                </c:pt>
                <c:pt idx="903">
                  <c:v>1215.4490000000001</c:v>
                </c:pt>
                <c:pt idx="904">
                  <c:v>1181.211</c:v>
                </c:pt>
                <c:pt idx="905">
                  <c:v>1134.3589999999999</c:v>
                </c:pt>
                <c:pt idx="906">
                  <c:v>1216.3499999999999</c:v>
                </c:pt>
                <c:pt idx="907">
                  <c:v>1224.4590000000001</c:v>
                </c:pt>
                <c:pt idx="908">
                  <c:v>1216.3499999999999</c:v>
                </c:pt>
                <c:pt idx="909">
                  <c:v>1218.1519999999998</c:v>
                </c:pt>
                <c:pt idx="910">
                  <c:v>1182.1119999999999</c:v>
                </c:pt>
                <c:pt idx="911">
                  <c:v>1202.835</c:v>
                </c:pt>
                <c:pt idx="912">
                  <c:v>1166.7950000000001</c:v>
                </c:pt>
                <c:pt idx="913">
                  <c:v>1226.261</c:v>
                </c:pt>
                <c:pt idx="914">
                  <c:v>1169.498</c:v>
                </c:pt>
                <c:pt idx="915">
                  <c:v>1149.6759999999999</c:v>
                </c:pt>
                <c:pt idx="916">
                  <c:v>1224.4590000000001</c:v>
                </c:pt>
                <c:pt idx="917">
                  <c:v>1207.3399999999999</c:v>
                </c:pt>
                <c:pt idx="918">
                  <c:v>1169.498</c:v>
                </c:pt>
                <c:pt idx="919">
                  <c:v>1183.0129999999999</c:v>
                </c:pt>
                <c:pt idx="920">
                  <c:v>1212.7460000000001</c:v>
                </c:pt>
                <c:pt idx="921">
                  <c:v>1252.3899999999999</c:v>
                </c:pt>
                <c:pt idx="922">
                  <c:v>1237.0729999999999</c:v>
                </c:pt>
                <c:pt idx="923">
                  <c:v>1230.7660000000001</c:v>
                </c:pt>
                <c:pt idx="924">
                  <c:v>1198.33</c:v>
                </c:pt>
                <c:pt idx="925">
                  <c:v>1113.636</c:v>
                </c:pt>
                <c:pt idx="926">
                  <c:v>1235.271</c:v>
                </c:pt>
                <c:pt idx="927">
                  <c:v>1210.0429999999999</c:v>
                </c:pt>
                <c:pt idx="928">
                  <c:v>1177.607</c:v>
                </c:pt>
                <c:pt idx="929">
                  <c:v>1233.4690000000001</c:v>
                </c:pt>
                <c:pt idx="930">
                  <c:v>1221.7560000000001</c:v>
                </c:pt>
                <c:pt idx="931">
                  <c:v>1181.211</c:v>
                </c:pt>
                <c:pt idx="932">
                  <c:v>1172.201</c:v>
                </c:pt>
                <c:pt idx="933">
                  <c:v>1206.4390000000001</c:v>
                </c:pt>
                <c:pt idx="934">
                  <c:v>1159.587</c:v>
                </c:pt>
                <c:pt idx="935">
                  <c:v>1215.4490000000001</c:v>
                </c:pt>
                <c:pt idx="936">
                  <c:v>1149.6759999999999</c:v>
                </c:pt>
                <c:pt idx="937">
                  <c:v>1128.953</c:v>
                </c:pt>
                <c:pt idx="938">
                  <c:v>1126.25</c:v>
                </c:pt>
                <c:pt idx="939">
                  <c:v>1180.31</c:v>
                </c:pt>
                <c:pt idx="940">
                  <c:v>1170.3989999999999</c:v>
                </c:pt>
                <c:pt idx="941">
                  <c:v>1189.32</c:v>
                </c:pt>
                <c:pt idx="942">
                  <c:v>1146.973</c:v>
                </c:pt>
                <c:pt idx="943">
                  <c:v>1153.28</c:v>
                </c:pt>
                <c:pt idx="944">
                  <c:v>1176.27696361383</c:v>
                </c:pt>
                <c:pt idx="945">
                  <c:v>1209.2111612698909</c:v>
                </c:pt>
                <c:pt idx="946">
                  <c:v>1188.9485695728001</c:v>
                </c:pt>
                <c:pt idx="947">
                  <c:v>1152.4254613417343</c:v>
                </c:pt>
                <c:pt idx="948">
                  <c:v>1168.23580611186</c:v>
                </c:pt>
                <c:pt idx="949">
                  <c:v>1162.3825265958192</c:v>
                </c:pt>
                <c:pt idx="950">
                  <c:v>1134.8395281394578</c:v>
                </c:pt>
                <c:pt idx="951">
                  <c:v>1194.0483749179398</c:v>
                </c:pt>
                <c:pt idx="952">
                  <c:v>1204.4745230291051</c:v>
                </c:pt>
                <c:pt idx="953">
                  <c:v>1176.9146777912324</c:v>
                </c:pt>
                <c:pt idx="954">
                  <c:v>1144.8075825011911</c:v>
                </c:pt>
                <c:pt idx="955">
                  <c:v>1177.8596854828011</c:v>
                </c:pt>
                <c:pt idx="956">
                  <c:v>1180.1438996255092</c:v>
                </c:pt>
                <c:pt idx="957">
                  <c:v>1150.7170822474152</c:v>
                </c:pt>
                <c:pt idx="958">
                  <c:v>1216.4426656264511</c:v>
                </c:pt>
                <c:pt idx="959">
                  <c:v>1158.8954863288448</c:v>
                </c:pt>
                <c:pt idx="960">
                  <c:v>1191.1115413930397</c:v>
                </c:pt>
                <c:pt idx="961">
                  <c:v>1154.3808328409398</c:v>
                </c:pt>
                <c:pt idx="962">
                  <c:v>1182.9889846932601</c:v>
                </c:pt>
                <c:pt idx="963">
                  <c:v>1202.5373088845774</c:v>
                </c:pt>
                <c:pt idx="964">
                  <c:v>1174.8526159733747</c:v>
                </c:pt>
                <c:pt idx="965">
                  <c:v>1135.3286329718358</c:v>
                </c:pt>
                <c:pt idx="966">
                  <c:v>1200.3485519425024</c:v>
                </c:pt>
                <c:pt idx="967">
                  <c:v>1237.2191662511459</c:v>
                </c:pt>
                <c:pt idx="968">
                  <c:v>1156.7182044126914</c:v>
                </c:pt>
                <c:pt idx="969">
                  <c:v>1179.9437676093003</c:v>
                </c:pt>
                <c:pt idx="970">
                  <c:v>1209.5635009655502</c:v>
                </c:pt>
                <c:pt idx="971">
                  <c:v>1151.7333999259649</c:v>
                </c:pt>
                <c:pt idx="972">
                  <c:v>1216.0040075342999</c:v>
                </c:pt>
                <c:pt idx="973">
                  <c:v>1154.4820144710588</c:v>
                </c:pt>
                <c:pt idx="974">
                  <c:v>1122.1033692875358</c:v>
                </c:pt>
                <c:pt idx="975">
                  <c:v>1144.4572656099581</c:v>
                </c:pt>
                <c:pt idx="976">
                  <c:v>1146.7426697230783</c:v>
                </c:pt>
                <c:pt idx="977">
                  <c:v>1141.7226988743678</c:v>
                </c:pt>
                <c:pt idx="978">
                  <c:v>1120.2511071292681</c:v>
                </c:pt>
                <c:pt idx="979">
                  <c:v>1206.6272581919484</c:v>
                </c:pt>
                <c:pt idx="980">
                  <c:v>1150.4139279752451</c:v>
                </c:pt>
                <c:pt idx="981">
                  <c:v>1244.1899456326728</c:v>
                </c:pt>
                <c:pt idx="982">
                  <c:v>1126.6269121773298</c:v>
                </c:pt>
                <c:pt idx="983">
                  <c:v>1125.2479756423011</c:v>
                </c:pt>
                <c:pt idx="984">
                  <c:v>1196.2276139088003</c:v>
                </c:pt>
                <c:pt idx="985">
                  <c:v>1106.9088761856576</c:v>
                </c:pt>
                <c:pt idx="986">
                  <c:v>1100.9364034576251</c:v>
                </c:pt>
                <c:pt idx="987">
                  <c:v>1138.9774082925758</c:v>
                </c:pt>
                <c:pt idx="988">
                  <c:v>1197.2319961638093</c:v>
                </c:pt>
                <c:pt idx="989">
                  <c:v>1209.6437967264358</c:v>
                </c:pt>
                <c:pt idx="990">
                  <c:v>1166.0578647506081</c:v>
                </c:pt>
                <c:pt idx="991">
                  <c:v>1178.4667323637511</c:v>
                </c:pt>
                <c:pt idx="992">
                  <c:v>1116.4550379813011</c:v>
                </c:pt>
                <c:pt idx="993">
                  <c:v>1171.1396294033377</c:v>
                </c:pt>
                <c:pt idx="994">
                  <c:v>1148.6189487627873</c:v>
                </c:pt>
                <c:pt idx="995">
                  <c:v>1150</c:v>
                </c:pt>
                <c:pt idx="996">
                  <c:v>1151.7335548739222</c:v>
                </c:pt>
                <c:pt idx="997">
                  <c:v>1131.3577593678003</c:v>
                </c:pt>
                <c:pt idx="998">
                  <c:v>1240.0259112009917</c:v>
                </c:pt>
                <c:pt idx="999">
                  <c:v>1152.3324634963258</c:v>
                </c:pt>
                <c:pt idx="1000">
                  <c:v>1176.2284222637284</c:v>
                </c:pt>
                <c:pt idx="1001">
                  <c:v>1111.4623390819872</c:v>
                </c:pt>
                <c:pt idx="1002">
                  <c:v>1164.9480324181297</c:v>
                </c:pt>
                <c:pt idx="1003">
                  <c:v>1191.6775367442167</c:v>
                </c:pt>
                <c:pt idx="1004">
                  <c:v>1184.1870766392194</c:v>
                </c:pt>
                <c:pt idx="1005">
                  <c:v>1165.567143931192</c:v>
                </c:pt>
                <c:pt idx="1006">
                  <c:v>1164.5366946892411</c:v>
                </c:pt>
                <c:pt idx="1007">
                  <c:v>1147.7310232341927</c:v>
                </c:pt>
                <c:pt idx="1008">
                  <c:v>1165.2551467264514</c:v>
                </c:pt>
                <c:pt idx="1009">
                  <c:v>1136.3461473164598</c:v>
                </c:pt>
                <c:pt idx="1010">
                  <c:v>1178.9905475106459</c:v>
                </c:pt>
                <c:pt idx="1011">
                  <c:v>1149.1187474120807</c:v>
                </c:pt>
                <c:pt idx="1012">
                  <c:v>1135.9642553963199</c:v>
                </c:pt>
                <c:pt idx="1013">
                  <c:v>1132.1083563255829</c:v>
                </c:pt>
                <c:pt idx="1014">
                  <c:v>1138.5032241849422</c:v>
                </c:pt>
                <c:pt idx="1015">
                  <c:v>1158.9029798896531</c:v>
                </c:pt>
                <c:pt idx="1016">
                  <c:v>1168.125961617211</c:v>
                </c:pt>
                <c:pt idx="1017">
                  <c:v>1168.9516789298204</c:v>
                </c:pt>
                <c:pt idx="1018">
                  <c:v>1188.4794664096653</c:v>
                </c:pt>
                <c:pt idx="1019">
                  <c:v>1122.8823645089822</c:v>
                </c:pt>
                <c:pt idx="1020">
                  <c:v>1169.5595410839803</c:v>
                </c:pt>
                <c:pt idx="1021">
                  <c:v>1103.8551065880843</c:v>
                </c:pt>
                <c:pt idx="1022">
                  <c:v>1185.2794025162998</c:v>
                </c:pt>
                <c:pt idx="1023">
                  <c:v>1174.8566383844873</c:v>
                </c:pt>
                <c:pt idx="1024">
                  <c:v>1248.9327962201307</c:v>
                </c:pt>
                <c:pt idx="1025">
                  <c:v>1137.9900244094806</c:v>
                </c:pt>
                <c:pt idx="1026">
                  <c:v>1178.2902003309648</c:v>
                </c:pt>
                <c:pt idx="1027">
                  <c:v>1128.3069432300699</c:v>
                </c:pt>
                <c:pt idx="1028">
                  <c:v>1153.5888482717394</c:v>
                </c:pt>
                <c:pt idx="1029">
                  <c:v>1187.3872693890912</c:v>
                </c:pt>
                <c:pt idx="1030">
                  <c:v>1191.0557129673305</c:v>
                </c:pt>
                <c:pt idx="1031">
                  <c:v>1139.0502374725579</c:v>
                </c:pt>
                <c:pt idx="1032">
                  <c:v>1131.3560658715103</c:v>
                </c:pt>
                <c:pt idx="1033">
                  <c:v>1169.012282227274</c:v>
                </c:pt>
                <c:pt idx="1034">
                  <c:v>1140.5217324366079</c:v>
                </c:pt>
                <c:pt idx="1035">
                  <c:v>1188.6466740758258</c:v>
                </c:pt>
                <c:pt idx="1036">
                  <c:v>1163.9167168274171</c:v>
                </c:pt>
                <c:pt idx="1037">
                  <c:v>1193.170853172538</c:v>
                </c:pt>
                <c:pt idx="1038">
                  <c:v>1096.3308187518348</c:v>
                </c:pt>
                <c:pt idx="1039">
                  <c:v>1148.3546721751945</c:v>
                </c:pt>
                <c:pt idx="1040">
                  <c:v>1184.3062131135885</c:v>
                </c:pt>
                <c:pt idx="1041">
                  <c:v>1147.1275420655932</c:v>
                </c:pt>
                <c:pt idx="1042">
                  <c:v>1187.8832491906558</c:v>
                </c:pt>
                <c:pt idx="1043">
                  <c:v>1154.4603018489574</c:v>
                </c:pt>
                <c:pt idx="1044">
                  <c:v>1182.8963216912593</c:v>
                </c:pt>
                <c:pt idx="1045">
                  <c:v>1201.8411086980448</c:v>
                </c:pt>
                <c:pt idx="1046">
                  <c:v>1155.9564456199596</c:v>
                </c:pt>
                <c:pt idx="1047">
                  <c:v>1184.4521359193898</c:v>
                </c:pt>
                <c:pt idx="1048">
                  <c:v>1139.444195624812</c:v>
                </c:pt>
                <c:pt idx="1049">
                  <c:v>1142.1612054274858</c:v>
                </c:pt>
                <c:pt idx="1050">
                  <c:v>1139.1427327274098</c:v>
                </c:pt>
                <c:pt idx="1051">
                  <c:v>1158.1335303955898</c:v>
                </c:pt>
                <c:pt idx="1052">
                  <c:v>1135.9647029812061</c:v>
                </c:pt>
                <c:pt idx="1053">
                  <c:v>1096.5111578299238</c:v>
                </c:pt>
                <c:pt idx="1054">
                  <c:v>1135.6529047204558</c:v>
                </c:pt>
                <c:pt idx="1055">
                  <c:v>1153.7328653396451</c:v>
                </c:pt>
                <c:pt idx="1056">
                  <c:v>1143.9826577267118</c:v>
                </c:pt>
                <c:pt idx="1057">
                  <c:v>1086.1580007707155</c:v>
                </c:pt>
                <c:pt idx="1058">
                  <c:v>1153.2955811908482</c:v>
                </c:pt>
                <c:pt idx="1059">
                  <c:v>1145.4477649767061</c:v>
                </c:pt>
                <c:pt idx="1060">
                  <c:v>1144.3309685605252</c:v>
                </c:pt>
                <c:pt idx="1061">
                  <c:v>1135.5006413628007</c:v>
                </c:pt>
                <c:pt idx="1062">
                  <c:v>1172.9582417552281</c:v>
                </c:pt>
                <c:pt idx="1063">
                  <c:v>1188.2666599308011</c:v>
                </c:pt>
                <c:pt idx="1064">
                  <c:v>1124.38675783384</c:v>
                </c:pt>
                <c:pt idx="1065">
                  <c:v>1077.8156667728003</c:v>
                </c:pt>
                <c:pt idx="1066">
                  <c:v>1158.8662782625579</c:v>
                </c:pt>
                <c:pt idx="1067">
                  <c:v>1130.644913001179</c:v>
                </c:pt>
                <c:pt idx="1068">
                  <c:v>1189.5662662245009</c:v>
                </c:pt>
                <c:pt idx="1069">
                  <c:v>1086.6827385621748</c:v>
                </c:pt>
                <c:pt idx="1070">
                  <c:v>1176.6975240819386</c:v>
                </c:pt>
                <c:pt idx="1071">
                  <c:v>1092.1026075480079</c:v>
                </c:pt>
                <c:pt idx="1072">
                  <c:v>1167.6757798483707</c:v>
                </c:pt>
                <c:pt idx="1073">
                  <c:v>1160.7241328232997</c:v>
                </c:pt>
                <c:pt idx="1074">
                  <c:v>1139.1698054050214</c:v>
                </c:pt>
                <c:pt idx="1075">
                  <c:v>1184.7563118509179</c:v>
                </c:pt>
                <c:pt idx="1076">
                  <c:v>1176.8260410345647</c:v>
                </c:pt>
                <c:pt idx="1077">
                  <c:v>1171.8086139569123</c:v>
                </c:pt>
                <c:pt idx="1078">
                  <c:v>1058.4950697723011</c:v>
                </c:pt>
                <c:pt idx="1079">
                  <c:v>1153.9406184681131</c:v>
                </c:pt>
                <c:pt idx="1080">
                  <c:v>1109.8165537213015</c:v>
                </c:pt>
                <c:pt idx="1081">
                  <c:v>1117.4445460652619</c:v>
                </c:pt>
                <c:pt idx="1082">
                  <c:v>1175.9560756857713</c:v>
                </c:pt>
                <c:pt idx="1083">
                  <c:v>1169.9341571038003</c:v>
                </c:pt>
                <c:pt idx="1084">
                  <c:v>1131.5724947547999</c:v>
                </c:pt>
                <c:pt idx="1085">
                  <c:v>1089.2343782127998</c:v>
                </c:pt>
                <c:pt idx="1086">
                  <c:v>1071.3633910317328</c:v>
                </c:pt>
                <c:pt idx="1087">
                  <c:v>1140.8463959481801</c:v>
                </c:pt>
                <c:pt idx="1088">
                  <c:v>1104.3182280424558</c:v>
                </c:pt>
                <c:pt idx="1089">
                  <c:v>1089.36789699674</c:v>
                </c:pt>
                <c:pt idx="1090">
                  <c:v>1126.541465663408</c:v>
                </c:pt>
                <c:pt idx="1091">
                  <c:v>1138.1681073575708</c:v>
                </c:pt>
                <c:pt idx="1092">
                  <c:v>1109.4145345471579</c:v>
                </c:pt>
                <c:pt idx="1093">
                  <c:v>1114.142617980802</c:v>
                </c:pt>
                <c:pt idx="1094">
                  <c:v>1103.0902094274625</c:v>
                </c:pt>
                <c:pt idx="1095">
                  <c:v>1124.6045423887472</c:v>
                </c:pt>
                <c:pt idx="1096">
                  <c:v>1167.8860436829088</c:v>
                </c:pt>
                <c:pt idx="1097">
                  <c:v>1187.4979875432011</c:v>
                </c:pt>
                <c:pt idx="1098">
                  <c:v>1126.9910881011635</c:v>
                </c:pt>
                <c:pt idx="1099">
                  <c:v>1077.2897702790249</c:v>
                </c:pt>
                <c:pt idx="1100">
                  <c:v>1126.6032196363649</c:v>
                </c:pt>
                <c:pt idx="1101">
                  <c:v>1116.4924656206101</c:v>
                </c:pt>
                <c:pt idx="1102">
                  <c:v>1109.3436264322679</c:v>
                </c:pt>
                <c:pt idx="1103">
                  <c:v>1078.3531146567998</c:v>
                </c:pt>
                <c:pt idx="1104">
                  <c:v>1120.8491176638554</c:v>
                </c:pt>
                <c:pt idx="1105">
                  <c:v>1133.5737717190509</c:v>
                </c:pt>
                <c:pt idx="1106">
                  <c:v>1134.3750650034951</c:v>
                </c:pt>
                <c:pt idx="1107">
                  <c:v>1106.2996169673243</c:v>
                </c:pt>
                <c:pt idx="1108">
                  <c:v>1130.9969856362961</c:v>
                </c:pt>
                <c:pt idx="1109">
                  <c:v>1094.9008901233003</c:v>
                </c:pt>
                <c:pt idx="1110">
                  <c:v>1106.6515526848391</c:v>
                </c:pt>
                <c:pt idx="1111">
                  <c:v>1114.4239296193798</c:v>
                </c:pt>
                <c:pt idx="1112">
                  <c:v>1155.1834314191831</c:v>
                </c:pt>
                <c:pt idx="1113">
                  <c:v>1178.0000000000084</c:v>
                </c:pt>
                <c:pt idx="1114">
                  <c:v>1175</c:v>
                </c:pt>
                <c:pt idx="1115">
                  <c:v>1127</c:v>
                </c:pt>
                <c:pt idx="1116">
                  <c:v>1198</c:v>
                </c:pt>
                <c:pt idx="1117">
                  <c:v>1076</c:v>
                </c:pt>
                <c:pt idx="1118">
                  <c:v>1141</c:v>
                </c:pt>
                <c:pt idx="1119">
                  <c:v>1140</c:v>
                </c:pt>
                <c:pt idx="1120">
                  <c:v>1102</c:v>
                </c:pt>
                <c:pt idx="1121">
                  <c:v>1043</c:v>
                </c:pt>
                <c:pt idx="1122">
                  <c:v>1125</c:v>
                </c:pt>
                <c:pt idx="1123">
                  <c:v>1157</c:v>
                </c:pt>
                <c:pt idx="1124">
                  <c:v>1115</c:v>
                </c:pt>
                <c:pt idx="1125">
                  <c:v>1096</c:v>
                </c:pt>
                <c:pt idx="1126">
                  <c:v>1159</c:v>
                </c:pt>
                <c:pt idx="1127">
                  <c:v>1068</c:v>
                </c:pt>
                <c:pt idx="1128">
                  <c:v>1079</c:v>
                </c:pt>
                <c:pt idx="1129">
                  <c:v>1117</c:v>
                </c:pt>
                <c:pt idx="1130">
                  <c:v>1085</c:v>
                </c:pt>
                <c:pt idx="1131">
                  <c:v>1119</c:v>
                </c:pt>
                <c:pt idx="1132">
                  <c:v>1097</c:v>
                </c:pt>
                <c:pt idx="1133">
                  <c:v>1099</c:v>
                </c:pt>
                <c:pt idx="1134">
                  <c:v>1066</c:v>
                </c:pt>
                <c:pt idx="1135">
                  <c:v>1042</c:v>
                </c:pt>
                <c:pt idx="1136">
                  <c:v>1041</c:v>
                </c:pt>
                <c:pt idx="1137">
                  <c:v>1069</c:v>
                </c:pt>
                <c:pt idx="1138">
                  <c:v>1090</c:v>
                </c:pt>
                <c:pt idx="1139">
                  <c:v>1175</c:v>
                </c:pt>
                <c:pt idx="1140">
                  <c:v>1111</c:v>
                </c:pt>
                <c:pt idx="1141">
                  <c:v>1133</c:v>
                </c:pt>
                <c:pt idx="1142">
                  <c:v>1202</c:v>
                </c:pt>
                <c:pt idx="1143">
                  <c:v>1073</c:v>
                </c:pt>
                <c:pt idx="1144">
                  <c:v>1144</c:v>
                </c:pt>
                <c:pt idx="1145">
                  <c:v>1094</c:v>
                </c:pt>
                <c:pt idx="1146">
                  <c:v>1088</c:v>
                </c:pt>
                <c:pt idx="1147">
                  <c:v>1067</c:v>
                </c:pt>
                <c:pt idx="1148">
                  <c:v>1086</c:v>
                </c:pt>
                <c:pt idx="1149">
                  <c:v>1102</c:v>
                </c:pt>
                <c:pt idx="1150">
                  <c:v>1117</c:v>
                </c:pt>
                <c:pt idx="1151">
                  <c:v>1110</c:v>
                </c:pt>
                <c:pt idx="1152">
                  <c:v>1082</c:v>
                </c:pt>
                <c:pt idx="1153">
                  <c:v>1098</c:v>
                </c:pt>
                <c:pt idx="1154">
                  <c:v>1090</c:v>
                </c:pt>
                <c:pt idx="1155">
                  <c:v>1032</c:v>
                </c:pt>
                <c:pt idx="1156">
                  <c:v>1054</c:v>
                </c:pt>
                <c:pt idx="1157">
                  <c:v>1094</c:v>
                </c:pt>
                <c:pt idx="1158">
                  <c:v>1053</c:v>
                </c:pt>
                <c:pt idx="1159">
                  <c:v>1047</c:v>
                </c:pt>
                <c:pt idx="1160">
                  <c:v>1071</c:v>
                </c:pt>
                <c:pt idx="1161">
                  <c:v>1029</c:v>
                </c:pt>
                <c:pt idx="1162">
                  <c:v>1011</c:v>
                </c:pt>
                <c:pt idx="1163">
                  <c:v>1065</c:v>
                </c:pt>
                <c:pt idx="1164">
                  <c:v>1065</c:v>
                </c:pt>
                <c:pt idx="1165">
                  <c:v>1110</c:v>
                </c:pt>
                <c:pt idx="1166">
                  <c:v>1026</c:v>
                </c:pt>
                <c:pt idx="1167">
                  <c:v>1073</c:v>
                </c:pt>
                <c:pt idx="1168">
                  <c:v>1075</c:v>
                </c:pt>
                <c:pt idx="1169">
                  <c:v>998</c:v>
                </c:pt>
                <c:pt idx="1170">
                  <c:v>1049</c:v>
                </c:pt>
                <c:pt idx="1171">
                  <c:v>1060</c:v>
                </c:pt>
                <c:pt idx="1172">
                  <c:v>1061</c:v>
                </c:pt>
                <c:pt idx="1173">
                  <c:v>1030</c:v>
                </c:pt>
                <c:pt idx="1174">
                  <c:v>1100</c:v>
                </c:pt>
                <c:pt idx="1175">
                  <c:v>1124</c:v>
                </c:pt>
                <c:pt idx="1176">
                  <c:v>1033</c:v>
                </c:pt>
                <c:pt idx="1177">
                  <c:v>1089</c:v>
                </c:pt>
                <c:pt idx="1178">
                  <c:v>1078</c:v>
                </c:pt>
                <c:pt idx="1179">
                  <c:v>1066</c:v>
                </c:pt>
                <c:pt idx="1180">
                  <c:v>1069</c:v>
                </c:pt>
                <c:pt idx="1181">
                  <c:v>1032</c:v>
                </c:pt>
                <c:pt idx="1182">
                  <c:v>1095</c:v>
                </c:pt>
                <c:pt idx="1183">
                  <c:v>1093</c:v>
                </c:pt>
                <c:pt idx="1184">
                  <c:v>1062</c:v>
                </c:pt>
                <c:pt idx="1185">
                  <c:v>1076</c:v>
                </c:pt>
                <c:pt idx="1186">
                  <c:v>1064</c:v>
                </c:pt>
                <c:pt idx="1187">
                  <c:v>1036</c:v>
                </c:pt>
                <c:pt idx="1188">
                  <c:v>1032</c:v>
                </c:pt>
                <c:pt idx="1189">
                  <c:v>988</c:v>
                </c:pt>
                <c:pt idx="1190">
                  <c:v>1046</c:v>
                </c:pt>
                <c:pt idx="1191">
                  <c:v>1017</c:v>
                </c:pt>
                <c:pt idx="1192">
                  <c:v>1050</c:v>
                </c:pt>
                <c:pt idx="1193">
                  <c:v>1053</c:v>
                </c:pt>
                <c:pt idx="1194">
                  <c:v>983</c:v>
                </c:pt>
                <c:pt idx="1195">
                  <c:v>1010</c:v>
                </c:pt>
                <c:pt idx="1196">
                  <c:v>990</c:v>
                </c:pt>
                <c:pt idx="1197">
                  <c:v>1034</c:v>
                </c:pt>
                <c:pt idx="1198">
                  <c:v>1076</c:v>
                </c:pt>
                <c:pt idx="1199">
                  <c:v>1041</c:v>
                </c:pt>
                <c:pt idx="1200">
                  <c:v>1021</c:v>
                </c:pt>
                <c:pt idx="1201">
                  <c:v>989</c:v>
                </c:pt>
                <c:pt idx="1202">
                  <c:v>1054</c:v>
                </c:pt>
                <c:pt idx="1203">
                  <c:v>1038</c:v>
                </c:pt>
                <c:pt idx="1204">
                  <c:v>1029</c:v>
                </c:pt>
                <c:pt idx="1205">
                  <c:v>1062</c:v>
                </c:pt>
                <c:pt idx="1206">
                  <c:v>1048</c:v>
                </c:pt>
                <c:pt idx="1207">
                  <c:v>1020</c:v>
                </c:pt>
                <c:pt idx="1208">
                  <c:v>1006</c:v>
                </c:pt>
                <c:pt idx="1209">
                  <c:v>938</c:v>
                </c:pt>
                <c:pt idx="1210">
                  <c:v>1010</c:v>
                </c:pt>
                <c:pt idx="1211">
                  <c:v>1015</c:v>
                </c:pt>
                <c:pt idx="1212">
                  <c:v>1027</c:v>
                </c:pt>
                <c:pt idx="1213">
                  <c:v>1031</c:v>
                </c:pt>
                <c:pt idx="1214">
                  <c:v>1007</c:v>
                </c:pt>
                <c:pt idx="1215">
                  <c:v>934</c:v>
                </c:pt>
                <c:pt idx="1216">
                  <c:v>1000</c:v>
                </c:pt>
                <c:pt idx="1217">
                  <c:v>986</c:v>
                </c:pt>
                <c:pt idx="1218">
                  <c:v>991</c:v>
                </c:pt>
                <c:pt idx="1219">
                  <c:v>1000</c:v>
                </c:pt>
                <c:pt idx="1220">
                  <c:v>1016</c:v>
                </c:pt>
                <c:pt idx="1221">
                  <c:v>1016</c:v>
                </c:pt>
                <c:pt idx="1222">
                  <c:v>977</c:v>
                </c:pt>
                <c:pt idx="1223">
                  <c:v>998</c:v>
                </c:pt>
                <c:pt idx="1224">
                  <c:v>976</c:v>
                </c:pt>
                <c:pt idx="1225">
                  <c:v>994</c:v>
                </c:pt>
                <c:pt idx="1226">
                  <c:v>966</c:v>
                </c:pt>
                <c:pt idx="1227">
                  <c:v>1017</c:v>
                </c:pt>
                <c:pt idx="1228">
                  <c:v>943</c:v>
                </c:pt>
                <c:pt idx="1229">
                  <c:v>979</c:v>
                </c:pt>
                <c:pt idx="1230">
                  <c:v>980</c:v>
                </c:pt>
                <c:pt idx="1231">
                  <c:v>928</c:v>
                </c:pt>
                <c:pt idx="1232">
                  <c:v>957</c:v>
                </c:pt>
                <c:pt idx="1233">
                  <c:v>937</c:v>
                </c:pt>
                <c:pt idx="1234">
                  <c:v>970</c:v>
                </c:pt>
                <c:pt idx="1235">
                  <c:v>920</c:v>
                </c:pt>
                <c:pt idx="1236">
                  <c:v>967</c:v>
                </c:pt>
                <c:pt idx="1237">
                  <c:v>947</c:v>
                </c:pt>
                <c:pt idx="1238">
                  <c:v>933</c:v>
                </c:pt>
                <c:pt idx="1239">
                  <c:v>988</c:v>
                </c:pt>
                <c:pt idx="1240">
                  <c:v>976</c:v>
                </c:pt>
                <c:pt idx="1241">
                  <c:v>973</c:v>
                </c:pt>
                <c:pt idx="1242">
                  <c:v>986</c:v>
                </c:pt>
                <c:pt idx="1243">
                  <c:v>918</c:v>
                </c:pt>
                <c:pt idx="1244">
                  <c:v>963</c:v>
                </c:pt>
                <c:pt idx="1245">
                  <c:v>922</c:v>
                </c:pt>
                <c:pt idx="1246">
                  <c:v>919</c:v>
                </c:pt>
                <c:pt idx="1247">
                  <c:v>927</c:v>
                </c:pt>
                <c:pt idx="1248">
                  <c:v>931</c:v>
                </c:pt>
                <c:pt idx="1249">
                  <c:v>979</c:v>
                </c:pt>
                <c:pt idx="1250">
                  <c:v>956</c:v>
                </c:pt>
                <c:pt idx="1251">
                  <c:v>889</c:v>
                </c:pt>
                <c:pt idx="1252">
                  <c:v>903</c:v>
                </c:pt>
                <c:pt idx="1253">
                  <c:v>894</c:v>
                </c:pt>
                <c:pt idx="1254">
                  <c:v>891</c:v>
                </c:pt>
                <c:pt idx="1255">
                  <c:v>937</c:v>
                </c:pt>
                <c:pt idx="1256">
                  <c:v>955</c:v>
                </c:pt>
                <c:pt idx="1257">
                  <c:v>927</c:v>
                </c:pt>
                <c:pt idx="1258">
                  <c:v>943</c:v>
                </c:pt>
                <c:pt idx="1259">
                  <c:v>933</c:v>
                </c:pt>
                <c:pt idx="1260">
                  <c:v>927</c:v>
                </c:pt>
                <c:pt idx="1261">
                  <c:v>975</c:v>
                </c:pt>
                <c:pt idx="1262">
                  <c:v>896</c:v>
                </c:pt>
                <c:pt idx="1263">
                  <c:v>994</c:v>
                </c:pt>
                <c:pt idx="1264">
                  <c:v>962</c:v>
                </c:pt>
                <c:pt idx="1265">
                  <c:v>878</c:v>
                </c:pt>
                <c:pt idx="1266">
                  <c:v>925</c:v>
                </c:pt>
                <c:pt idx="1267">
                  <c:v>914</c:v>
                </c:pt>
                <c:pt idx="1268">
                  <c:v>938</c:v>
                </c:pt>
                <c:pt idx="1269">
                  <c:v>954</c:v>
                </c:pt>
                <c:pt idx="1270">
                  <c:v>933</c:v>
                </c:pt>
                <c:pt idx="1271">
                  <c:v>893</c:v>
                </c:pt>
                <c:pt idx="1272">
                  <c:v>895</c:v>
                </c:pt>
                <c:pt idx="1273">
                  <c:v>947</c:v>
                </c:pt>
                <c:pt idx="1274">
                  <c:v>902</c:v>
                </c:pt>
                <c:pt idx="1275">
                  <c:v>919</c:v>
                </c:pt>
                <c:pt idx="1276">
                  <c:v>913</c:v>
                </c:pt>
                <c:pt idx="1277">
                  <c:v>916</c:v>
                </c:pt>
                <c:pt idx="1278">
                  <c:v>905</c:v>
                </c:pt>
                <c:pt idx="1279">
                  <c:v>859</c:v>
                </c:pt>
                <c:pt idx="1280">
                  <c:v>860</c:v>
                </c:pt>
                <c:pt idx="1281">
                  <c:v>853</c:v>
                </c:pt>
                <c:pt idx="1282">
                  <c:v>867</c:v>
                </c:pt>
                <c:pt idx="1283">
                  <c:v>938</c:v>
                </c:pt>
                <c:pt idx="1284">
                  <c:v>897</c:v>
                </c:pt>
                <c:pt idx="1285">
                  <c:v>958</c:v>
                </c:pt>
                <c:pt idx="1286">
                  <c:v>872</c:v>
                </c:pt>
                <c:pt idx="1287">
                  <c:v>904</c:v>
                </c:pt>
                <c:pt idx="1288">
                  <c:v>800</c:v>
                </c:pt>
                <c:pt idx="1289">
                  <c:v>891</c:v>
                </c:pt>
                <c:pt idx="1290">
                  <c:v>888</c:v>
                </c:pt>
                <c:pt idx="1291">
                  <c:v>860</c:v>
                </c:pt>
                <c:pt idx="1292">
                  <c:v>959</c:v>
                </c:pt>
                <c:pt idx="1293">
                  <c:v>933</c:v>
                </c:pt>
                <c:pt idx="1294">
                  <c:v>935</c:v>
                </c:pt>
                <c:pt idx="1295">
                  <c:v>844</c:v>
                </c:pt>
                <c:pt idx="1296">
                  <c:v>860</c:v>
                </c:pt>
                <c:pt idx="1297">
                  <c:v>932</c:v>
                </c:pt>
                <c:pt idx="1298">
                  <c:v>845</c:v>
                </c:pt>
                <c:pt idx="1299">
                  <c:v>856</c:v>
                </c:pt>
                <c:pt idx="1300">
                  <c:v>896</c:v>
                </c:pt>
                <c:pt idx="1301">
                  <c:v>927</c:v>
                </c:pt>
                <c:pt idx="1302">
                  <c:v>885</c:v>
                </c:pt>
                <c:pt idx="1303">
                  <c:v>901</c:v>
                </c:pt>
                <c:pt idx="1304">
                  <c:v>916</c:v>
                </c:pt>
                <c:pt idx="1305">
                  <c:v>824</c:v>
                </c:pt>
                <c:pt idx="1306">
                  <c:v>862</c:v>
                </c:pt>
                <c:pt idx="1307">
                  <c:v>909</c:v>
                </c:pt>
                <c:pt idx="1308">
                  <c:v>845</c:v>
                </c:pt>
                <c:pt idx="1309">
                  <c:v>820</c:v>
                </c:pt>
                <c:pt idx="1310">
                  <c:v>885</c:v>
                </c:pt>
                <c:pt idx="1311">
                  <c:v>828</c:v>
                </c:pt>
                <c:pt idx="1312">
                  <c:v>893</c:v>
                </c:pt>
                <c:pt idx="1313">
                  <c:v>876</c:v>
                </c:pt>
                <c:pt idx="1314">
                  <c:v>821</c:v>
                </c:pt>
                <c:pt idx="1315">
                  <c:v>831</c:v>
                </c:pt>
                <c:pt idx="1316">
                  <c:v>796</c:v>
                </c:pt>
                <c:pt idx="1317">
                  <c:v>872</c:v>
                </c:pt>
                <c:pt idx="1318">
                  <c:v>836</c:v>
                </c:pt>
                <c:pt idx="1319">
                  <c:v>841</c:v>
                </c:pt>
                <c:pt idx="1320">
                  <c:v>844</c:v>
                </c:pt>
                <c:pt idx="1321">
                  <c:v>886</c:v>
                </c:pt>
                <c:pt idx="1322">
                  <c:v>963</c:v>
                </c:pt>
                <c:pt idx="1323">
                  <c:v>910</c:v>
                </c:pt>
                <c:pt idx="1324">
                  <c:v>820</c:v>
                </c:pt>
                <c:pt idx="1325">
                  <c:v>902</c:v>
                </c:pt>
                <c:pt idx="1326">
                  <c:v>849</c:v>
                </c:pt>
                <c:pt idx="1327">
                  <c:v>836</c:v>
                </c:pt>
                <c:pt idx="1328">
                  <c:v>898</c:v>
                </c:pt>
                <c:pt idx="1329">
                  <c:v>885</c:v>
                </c:pt>
                <c:pt idx="1330">
                  <c:v>891</c:v>
                </c:pt>
                <c:pt idx="1331">
                  <c:v>849</c:v>
                </c:pt>
                <c:pt idx="1332">
                  <c:v>879</c:v>
                </c:pt>
                <c:pt idx="1333">
                  <c:v>858</c:v>
                </c:pt>
                <c:pt idx="1334">
                  <c:v>863</c:v>
                </c:pt>
                <c:pt idx="1335">
                  <c:v>820</c:v>
                </c:pt>
                <c:pt idx="1336">
                  <c:v>869</c:v>
                </c:pt>
                <c:pt idx="1337">
                  <c:v>863</c:v>
                </c:pt>
                <c:pt idx="1338">
                  <c:v>879</c:v>
                </c:pt>
                <c:pt idx="1339">
                  <c:v>861</c:v>
                </c:pt>
                <c:pt idx="1340">
                  <c:v>847</c:v>
                </c:pt>
                <c:pt idx="1341">
                  <c:v>863</c:v>
                </c:pt>
                <c:pt idx="1342">
                  <c:v>841</c:v>
                </c:pt>
                <c:pt idx="1343">
                  <c:v>843</c:v>
                </c:pt>
                <c:pt idx="1344">
                  <c:v>833</c:v>
                </c:pt>
                <c:pt idx="1345">
                  <c:v>828</c:v>
                </c:pt>
                <c:pt idx="1346">
                  <c:v>905</c:v>
                </c:pt>
                <c:pt idx="1347">
                  <c:v>887</c:v>
                </c:pt>
                <c:pt idx="1348">
                  <c:v>855</c:v>
                </c:pt>
                <c:pt idx="1349">
                  <c:v>833</c:v>
                </c:pt>
                <c:pt idx="1350">
                  <c:v>856</c:v>
                </c:pt>
                <c:pt idx="1351">
                  <c:v>841</c:v>
                </c:pt>
                <c:pt idx="1352">
                  <c:v>897</c:v>
                </c:pt>
                <c:pt idx="1353">
                  <c:v>788</c:v>
                </c:pt>
                <c:pt idx="1354">
                  <c:v>821</c:v>
                </c:pt>
                <c:pt idx="1355">
                  <c:v>800</c:v>
                </c:pt>
                <c:pt idx="1356">
                  <c:v>777</c:v>
                </c:pt>
                <c:pt idx="1357">
                  <c:v>807</c:v>
                </c:pt>
                <c:pt idx="1358">
                  <c:v>800</c:v>
                </c:pt>
                <c:pt idx="1359">
                  <c:v>834</c:v>
                </c:pt>
                <c:pt idx="1360">
                  <c:v>866</c:v>
                </c:pt>
                <c:pt idx="1361">
                  <c:v>799</c:v>
                </c:pt>
                <c:pt idx="1362">
                  <c:v>780</c:v>
                </c:pt>
                <c:pt idx="1363">
                  <c:v>824</c:v>
                </c:pt>
                <c:pt idx="1364">
                  <c:v>834</c:v>
                </c:pt>
                <c:pt idx="1365">
                  <c:v>858</c:v>
                </c:pt>
                <c:pt idx="1366">
                  <c:v>873</c:v>
                </c:pt>
                <c:pt idx="1367">
                  <c:v>868</c:v>
                </c:pt>
                <c:pt idx="1368">
                  <c:v>811</c:v>
                </c:pt>
                <c:pt idx="1369">
                  <c:v>814</c:v>
                </c:pt>
                <c:pt idx="1370">
                  <c:v>813</c:v>
                </c:pt>
                <c:pt idx="1371">
                  <c:v>783</c:v>
                </c:pt>
                <c:pt idx="1372">
                  <c:v>803</c:v>
                </c:pt>
                <c:pt idx="1373">
                  <c:v>800</c:v>
                </c:pt>
                <c:pt idx="1374">
                  <c:v>798</c:v>
                </c:pt>
                <c:pt idx="1375">
                  <c:v>819</c:v>
                </c:pt>
                <c:pt idx="1376">
                  <c:v>855</c:v>
                </c:pt>
                <c:pt idx="1377">
                  <c:v>853</c:v>
                </c:pt>
                <c:pt idx="1378">
                  <c:v>758</c:v>
                </c:pt>
                <c:pt idx="1379">
                  <c:v>794</c:v>
                </c:pt>
                <c:pt idx="1380">
                  <c:v>869</c:v>
                </c:pt>
                <c:pt idx="1381">
                  <c:v>760</c:v>
                </c:pt>
                <c:pt idx="1382">
                  <c:v>771</c:v>
                </c:pt>
                <c:pt idx="1383">
                  <c:v>764</c:v>
                </c:pt>
                <c:pt idx="1384">
                  <c:v>819</c:v>
                </c:pt>
                <c:pt idx="1385">
                  <c:v>750</c:v>
                </c:pt>
                <c:pt idx="1386">
                  <c:v>808</c:v>
                </c:pt>
                <c:pt idx="1387">
                  <c:v>785</c:v>
                </c:pt>
                <c:pt idx="1388">
                  <c:v>795</c:v>
                </c:pt>
                <c:pt idx="1389">
                  <c:v>822</c:v>
                </c:pt>
                <c:pt idx="1390">
                  <c:v>801</c:v>
                </c:pt>
                <c:pt idx="1391">
                  <c:v>800</c:v>
                </c:pt>
                <c:pt idx="1392">
                  <c:v>779</c:v>
                </c:pt>
                <c:pt idx="1393">
                  <c:v>846</c:v>
                </c:pt>
                <c:pt idx="1394">
                  <c:v>787</c:v>
                </c:pt>
                <c:pt idx="1395">
                  <c:v>763</c:v>
                </c:pt>
                <c:pt idx="1396">
                  <c:v>774</c:v>
                </c:pt>
                <c:pt idx="1397">
                  <c:v>764</c:v>
                </c:pt>
                <c:pt idx="1398">
                  <c:v>794</c:v>
                </c:pt>
                <c:pt idx="1399">
                  <c:v>766</c:v>
                </c:pt>
                <c:pt idx="1400">
                  <c:v>740</c:v>
                </c:pt>
                <c:pt idx="1401">
                  <c:v>778</c:v>
                </c:pt>
                <c:pt idx="1402">
                  <c:v>775</c:v>
                </c:pt>
                <c:pt idx="1403">
                  <c:v>749</c:v>
                </c:pt>
                <c:pt idx="1404">
                  <c:v>775</c:v>
                </c:pt>
                <c:pt idx="1405">
                  <c:v>747</c:v>
                </c:pt>
                <c:pt idx="1406">
                  <c:v>726</c:v>
                </c:pt>
                <c:pt idx="1407">
                  <c:v>788</c:v>
                </c:pt>
                <c:pt idx="1408">
                  <c:v>750</c:v>
                </c:pt>
                <c:pt idx="1409">
                  <c:v>767</c:v>
                </c:pt>
                <c:pt idx="1410">
                  <c:v>732</c:v>
                </c:pt>
                <c:pt idx="1411">
                  <c:v>785</c:v>
                </c:pt>
                <c:pt idx="1412">
                  <c:v>725</c:v>
                </c:pt>
                <c:pt idx="1413">
                  <c:v>744</c:v>
                </c:pt>
                <c:pt idx="1414">
                  <c:v>798</c:v>
                </c:pt>
                <c:pt idx="1415">
                  <c:v>821</c:v>
                </c:pt>
                <c:pt idx="1416">
                  <c:v>772</c:v>
                </c:pt>
                <c:pt idx="1417">
                  <c:v>766</c:v>
                </c:pt>
                <c:pt idx="1418">
                  <c:v>781</c:v>
                </c:pt>
                <c:pt idx="1419">
                  <c:v>757</c:v>
                </c:pt>
                <c:pt idx="1420">
                  <c:v>763</c:v>
                </c:pt>
                <c:pt idx="1421">
                  <c:v>700</c:v>
                </c:pt>
                <c:pt idx="1422">
                  <c:v>762</c:v>
                </c:pt>
                <c:pt idx="1423">
                  <c:v>776</c:v>
                </c:pt>
                <c:pt idx="1424">
                  <c:v>772</c:v>
                </c:pt>
                <c:pt idx="1425">
                  <c:v>720</c:v>
                </c:pt>
                <c:pt idx="1426">
                  <c:v>739</c:v>
                </c:pt>
                <c:pt idx="1427">
                  <c:v>721</c:v>
                </c:pt>
                <c:pt idx="1428">
                  <c:v>725</c:v>
                </c:pt>
                <c:pt idx="1429">
                  <c:v>749</c:v>
                </c:pt>
                <c:pt idx="1430">
                  <c:v>710</c:v>
                </c:pt>
                <c:pt idx="1431">
                  <c:v>742</c:v>
                </c:pt>
                <c:pt idx="1432">
                  <c:v>800</c:v>
                </c:pt>
                <c:pt idx="1433">
                  <c:v>1200</c:v>
                </c:pt>
                <c:pt idx="1434">
                  <c:v>800</c:v>
                </c:pt>
                <c:pt idx="1435">
                  <c:v>702</c:v>
                </c:pt>
                <c:pt idx="1436">
                  <c:v>692</c:v>
                </c:pt>
                <c:pt idx="1437">
                  <c:v>683</c:v>
                </c:pt>
                <c:pt idx="1438">
                  <c:v>649</c:v>
                </c:pt>
                <c:pt idx="1439">
                  <c:v>699</c:v>
                </c:pt>
                <c:pt idx="1440">
                  <c:v>694</c:v>
                </c:pt>
                <c:pt idx="1441">
                  <c:v>671</c:v>
                </c:pt>
                <c:pt idx="1442">
                  <c:v>722</c:v>
                </c:pt>
                <c:pt idx="1443">
                  <c:v>720</c:v>
                </c:pt>
                <c:pt idx="1444">
                  <c:v>714</c:v>
                </c:pt>
                <c:pt idx="1445">
                  <c:v>714</c:v>
                </c:pt>
                <c:pt idx="1446">
                  <c:v>678</c:v>
                </c:pt>
                <c:pt idx="1447">
                  <c:v>720</c:v>
                </c:pt>
                <c:pt idx="1448">
                  <c:v>724</c:v>
                </c:pt>
                <c:pt idx="1449">
                  <c:v>657</c:v>
                </c:pt>
                <c:pt idx="1450">
                  <c:v>674</c:v>
                </c:pt>
                <c:pt idx="1451">
                  <c:v>721</c:v>
                </c:pt>
                <c:pt idx="1452">
                  <c:v>728</c:v>
                </c:pt>
                <c:pt idx="1453">
                  <c:v>679</c:v>
                </c:pt>
                <c:pt idx="1454">
                  <c:v>655</c:v>
                </c:pt>
                <c:pt idx="1455">
                  <c:v>712</c:v>
                </c:pt>
                <c:pt idx="1456">
                  <c:v>718</c:v>
                </c:pt>
                <c:pt idx="1457">
                  <c:v>705</c:v>
                </c:pt>
                <c:pt idx="1458">
                  <c:v>650</c:v>
                </c:pt>
                <c:pt idx="1459">
                  <c:v>676</c:v>
                </c:pt>
                <c:pt idx="1460">
                  <c:v>672</c:v>
                </c:pt>
                <c:pt idx="1461">
                  <c:v>704</c:v>
                </c:pt>
                <c:pt idx="1462">
                  <c:v>711</c:v>
                </c:pt>
                <c:pt idx="1463">
                  <c:v>727</c:v>
                </c:pt>
                <c:pt idx="1464">
                  <c:v>752</c:v>
                </c:pt>
                <c:pt idx="1465">
                  <c:v>740</c:v>
                </c:pt>
                <c:pt idx="1466">
                  <c:v>695</c:v>
                </c:pt>
                <c:pt idx="1467">
                  <c:v>708</c:v>
                </c:pt>
                <c:pt idx="1468">
                  <c:v>741</c:v>
                </c:pt>
                <c:pt idx="1469">
                  <c:v>770</c:v>
                </c:pt>
                <c:pt idx="1470">
                  <c:v>812</c:v>
                </c:pt>
                <c:pt idx="1471">
                  <c:v>811</c:v>
                </c:pt>
                <c:pt idx="1472">
                  <c:v>752</c:v>
                </c:pt>
                <c:pt idx="1473">
                  <c:v>810</c:v>
                </c:pt>
                <c:pt idx="1474">
                  <c:v>860</c:v>
                </c:pt>
                <c:pt idx="1475">
                  <c:v>806</c:v>
                </c:pt>
                <c:pt idx="1476">
                  <c:v>3200</c:v>
                </c:pt>
                <c:pt idx="1477">
                  <c:v>950</c:v>
                </c:pt>
                <c:pt idx="1478">
                  <c:v>800</c:v>
                </c:pt>
                <c:pt idx="1479">
                  <c:v>613</c:v>
                </c:pt>
                <c:pt idx="1480">
                  <c:v>651</c:v>
                </c:pt>
                <c:pt idx="1481">
                  <c:v>689</c:v>
                </c:pt>
                <c:pt idx="1482">
                  <c:v>667</c:v>
                </c:pt>
                <c:pt idx="1483">
                  <c:v>644</c:v>
                </c:pt>
                <c:pt idx="1484">
                  <c:v>679</c:v>
                </c:pt>
                <c:pt idx="1485">
                  <c:v>678</c:v>
                </c:pt>
                <c:pt idx="1486">
                  <c:v>685</c:v>
                </c:pt>
                <c:pt idx="1487">
                  <c:v>668</c:v>
                </c:pt>
                <c:pt idx="1488">
                  <c:v>641</c:v>
                </c:pt>
                <c:pt idx="1489">
                  <c:v>665</c:v>
                </c:pt>
                <c:pt idx="1490">
                  <c:v>692</c:v>
                </c:pt>
                <c:pt idx="1491">
                  <c:v>660</c:v>
                </c:pt>
                <c:pt idx="1492">
                  <c:v>682</c:v>
                </c:pt>
                <c:pt idx="1493">
                  <c:v>632</c:v>
                </c:pt>
                <c:pt idx="1494">
                  <c:v>698</c:v>
                </c:pt>
                <c:pt idx="1495">
                  <c:v>669</c:v>
                </c:pt>
                <c:pt idx="1496">
                  <c:v>674</c:v>
                </c:pt>
                <c:pt idx="1497">
                  <c:v>714</c:v>
                </c:pt>
                <c:pt idx="1498">
                  <c:v>662</c:v>
                </c:pt>
                <c:pt idx="1499">
                  <c:v>649</c:v>
                </c:pt>
                <c:pt idx="1500">
                  <c:v>664</c:v>
                </c:pt>
                <c:pt idx="1501">
                  <c:v>678</c:v>
                </c:pt>
                <c:pt idx="1502">
                  <c:v>700</c:v>
                </c:pt>
                <c:pt idx="1503">
                  <c:v>638</c:v>
                </c:pt>
                <c:pt idx="1504">
                  <c:v>656</c:v>
                </c:pt>
                <c:pt idx="1505">
                  <c:v>617</c:v>
                </c:pt>
                <c:pt idx="1506">
                  <c:v>681</c:v>
                </c:pt>
                <c:pt idx="1507">
                  <c:v>661</c:v>
                </c:pt>
                <c:pt idx="1508">
                  <c:v>647</c:v>
                </c:pt>
                <c:pt idx="1509">
                  <c:v>639</c:v>
                </c:pt>
                <c:pt idx="1510">
                  <c:v>651</c:v>
                </c:pt>
                <c:pt idx="1511">
                  <c:v>670</c:v>
                </c:pt>
                <c:pt idx="1512">
                  <c:v>594</c:v>
                </c:pt>
                <c:pt idx="1513">
                  <c:v>660</c:v>
                </c:pt>
                <c:pt idx="1514">
                  <c:v>637</c:v>
                </c:pt>
                <c:pt idx="1515">
                  <c:v>675</c:v>
                </c:pt>
                <c:pt idx="1516">
                  <c:v>711</c:v>
                </c:pt>
                <c:pt idx="1517">
                  <c:v>688</c:v>
                </c:pt>
                <c:pt idx="1518">
                  <c:v>616</c:v>
                </c:pt>
                <c:pt idx="1519">
                  <c:v>668</c:v>
                </c:pt>
                <c:pt idx="1520">
                  <c:v>684</c:v>
                </c:pt>
                <c:pt idx="1521">
                  <c:v>642</c:v>
                </c:pt>
                <c:pt idx="1522">
                  <c:v>653</c:v>
                </c:pt>
                <c:pt idx="1523">
                  <c:v>655</c:v>
                </c:pt>
                <c:pt idx="1524">
                  <c:v>673</c:v>
                </c:pt>
                <c:pt idx="1525">
                  <c:v>674</c:v>
                </c:pt>
                <c:pt idx="1526">
                  <c:v>640</c:v>
                </c:pt>
                <c:pt idx="1527">
                  <c:v>632</c:v>
                </c:pt>
                <c:pt idx="1528">
                  <c:v>655</c:v>
                </c:pt>
                <c:pt idx="1529">
                  <c:v>663</c:v>
                </c:pt>
                <c:pt idx="1530">
                  <c:v>632</c:v>
                </c:pt>
                <c:pt idx="1531">
                  <c:v>637</c:v>
                </c:pt>
                <c:pt idx="1532">
                  <c:v>695</c:v>
                </c:pt>
                <c:pt idx="1533">
                  <c:v>658</c:v>
                </c:pt>
                <c:pt idx="1534">
                  <c:v>625</c:v>
                </c:pt>
                <c:pt idx="1535">
                  <c:v>647</c:v>
                </c:pt>
                <c:pt idx="1536">
                  <c:v>682</c:v>
                </c:pt>
                <c:pt idx="1537">
                  <c:v>606</c:v>
                </c:pt>
                <c:pt idx="1538">
                  <c:v>671</c:v>
                </c:pt>
                <c:pt idx="1539">
                  <c:v>659</c:v>
                </c:pt>
                <c:pt idx="1540">
                  <c:v>696</c:v>
                </c:pt>
                <c:pt idx="1541">
                  <c:v>697</c:v>
                </c:pt>
                <c:pt idx="1542">
                  <c:v>632</c:v>
                </c:pt>
                <c:pt idx="1543">
                  <c:v>634</c:v>
                </c:pt>
                <c:pt idx="1544">
                  <c:v>667</c:v>
                </c:pt>
                <c:pt idx="1545">
                  <c:v>654</c:v>
                </c:pt>
                <c:pt idx="1546">
                  <c:v>661</c:v>
                </c:pt>
                <c:pt idx="1547">
                  <c:v>634</c:v>
                </c:pt>
                <c:pt idx="1548">
                  <c:v>663</c:v>
                </c:pt>
                <c:pt idx="1549">
                  <c:v>620</c:v>
                </c:pt>
                <c:pt idx="1550">
                  <c:v>656</c:v>
                </c:pt>
                <c:pt idx="1551">
                  <c:v>651</c:v>
                </c:pt>
                <c:pt idx="1552">
                  <c:v>663</c:v>
                </c:pt>
                <c:pt idx="1553">
                  <c:v>614</c:v>
                </c:pt>
                <c:pt idx="1554">
                  <c:v>668</c:v>
                </c:pt>
                <c:pt idx="1555">
                  <c:v>659</c:v>
                </c:pt>
                <c:pt idx="1556">
                  <c:v>661</c:v>
                </c:pt>
                <c:pt idx="1557">
                  <c:v>623</c:v>
                </c:pt>
                <c:pt idx="1558">
                  <c:v>605</c:v>
                </c:pt>
                <c:pt idx="1559">
                  <c:v>660</c:v>
                </c:pt>
                <c:pt idx="1560">
                  <c:v>643</c:v>
                </c:pt>
                <c:pt idx="1561">
                  <c:v>655</c:v>
                </c:pt>
                <c:pt idx="1562">
                  <c:v>634</c:v>
                </c:pt>
                <c:pt idx="1563">
                  <c:v>696</c:v>
                </c:pt>
                <c:pt idx="1564">
                  <c:v>650</c:v>
                </c:pt>
                <c:pt idx="1565">
                  <c:v>710</c:v>
                </c:pt>
                <c:pt idx="1566">
                  <c:v>665</c:v>
                </c:pt>
                <c:pt idx="1567">
                  <c:v>635</c:v>
                </c:pt>
                <c:pt idx="1568">
                  <c:v>653</c:v>
                </c:pt>
                <c:pt idx="1569">
                  <c:v>606</c:v>
                </c:pt>
                <c:pt idx="1570">
                  <c:v>690</c:v>
                </c:pt>
                <c:pt idx="1571">
                  <c:v>630</c:v>
                </c:pt>
                <c:pt idx="1572">
                  <c:v>642</c:v>
                </c:pt>
                <c:pt idx="1573">
                  <c:v>699</c:v>
                </c:pt>
                <c:pt idx="1574">
                  <c:v>640</c:v>
                </c:pt>
                <c:pt idx="1575">
                  <c:v>657</c:v>
                </c:pt>
                <c:pt idx="1576">
                  <c:v>653</c:v>
                </c:pt>
                <c:pt idx="1577">
                  <c:v>663</c:v>
                </c:pt>
                <c:pt idx="1578">
                  <c:v>650</c:v>
                </c:pt>
                <c:pt idx="1579">
                  <c:v>639</c:v>
                </c:pt>
                <c:pt idx="1580">
                  <c:v>582</c:v>
                </c:pt>
                <c:pt idx="1581">
                  <c:v>634</c:v>
                </c:pt>
                <c:pt idx="1582">
                  <c:v>663</c:v>
                </c:pt>
                <c:pt idx="1583">
                  <c:v>641</c:v>
                </c:pt>
                <c:pt idx="1584">
                  <c:v>651</c:v>
                </c:pt>
                <c:pt idx="1585">
                  <c:v>605</c:v>
                </c:pt>
                <c:pt idx="1586">
                  <c:v>603</c:v>
                </c:pt>
                <c:pt idx="1587">
                  <c:v>613</c:v>
                </c:pt>
                <c:pt idx="1588">
                  <c:v>618</c:v>
                </c:pt>
                <c:pt idx="1589">
                  <c:v>686</c:v>
                </c:pt>
                <c:pt idx="1590">
                  <c:v>646</c:v>
                </c:pt>
                <c:pt idx="1591">
                  <c:v>645</c:v>
                </c:pt>
                <c:pt idx="1592">
                  <c:v>650</c:v>
                </c:pt>
                <c:pt idx="1593">
                  <c:v>666</c:v>
                </c:pt>
                <c:pt idx="1594">
                  <c:v>645</c:v>
                </c:pt>
                <c:pt idx="1595">
                  <c:v>674</c:v>
                </c:pt>
                <c:pt idx="1596">
                  <c:v>657</c:v>
                </c:pt>
                <c:pt idx="1597">
                  <c:v>660</c:v>
                </c:pt>
                <c:pt idx="1598">
                  <c:v>625</c:v>
                </c:pt>
                <c:pt idx="1599">
                  <c:v>659</c:v>
                </c:pt>
                <c:pt idx="1600">
                  <c:v>666</c:v>
                </c:pt>
                <c:pt idx="1601">
                  <c:v>601</c:v>
                </c:pt>
                <c:pt idx="1602">
                  <c:v>644</c:v>
                </c:pt>
                <c:pt idx="1603">
                  <c:v>694</c:v>
                </c:pt>
                <c:pt idx="1604">
                  <c:v>603</c:v>
                </c:pt>
                <c:pt idx="1605">
                  <c:v>637</c:v>
                </c:pt>
                <c:pt idx="1606">
                  <c:v>624</c:v>
                </c:pt>
                <c:pt idx="1607">
                  <c:v>632</c:v>
                </c:pt>
                <c:pt idx="1608">
                  <c:v>680</c:v>
                </c:pt>
                <c:pt idx="1609">
                  <c:v>658</c:v>
                </c:pt>
                <c:pt idx="1610">
                  <c:v>663</c:v>
                </c:pt>
                <c:pt idx="1611">
                  <c:v>603</c:v>
                </c:pt>
                <c:pt idx="1612">
                  <c:v>683</c:v>
                </c:pt>
                <c:pt idx="1613">
                  <c:v>630</c:v>
                </c:pt>
                <c:pt idx="1614">
                  <c:v>617</c:v>
                </c:pt>
                <c:pt idx="1615">
                  <c:v>634</c:v>
                </c:pt>
                <c:pt idx="1616">
                  <c:v>629</c:v>
                </c:pt>
                <c:pt idx="1617">
                  <c:v>611</c:v>
                </c:pt>
                <c:pt idx="1618">
                  <c:v>598</c:v>
                </c:pt>
                <c:pt idx="1619">
                  <c:v>590</c:v>
                </c:pt>
                <c:pt idx="1620">
                  <c:v>618</c:v>
                </c:pt>
                <c:pt idx="1621">
                  <c:v>636</c:v>
                </c:pt>
                <c:pt idx="1622">
                  <c:v>602</c:v>
                </c:pt>
                <c:pt idx="1623">
                  <c:v>707</c:v>
                </c:pt>
                <c:pt idx="1624">
                  <c:v>659</c:v>
                </c:pt>
                <c:pt idx="1625">
                  <c:v>635</c:v>
                </c:pt>
                <c:pt idx="1626">
                  <c:v>641</c:v>
                </c:pt>
                <c:pt idx="1627">
                  <c:v>648</c:v>
                </c:pt>
                <c:pt idx="1628">
                  <c:v>636</c:v>
                </c:pt>
                <c:pt idx="1629">
                  <c:v>643</c:v>
                </c:pt>
                <c:pt idx="1630">
                  <c:v>666</c:v>
                </c:pt>
                <c:pt idx="1631">
                  <c:v>639</c:v>
                </c:pt>
                <c:pt idx="1632">
                  <c:v>658</c:v>
                </c:pt>
                <c:pt idx="1633">
                  <c:v>645</c:v>
                </c:pt>
                <c:pt idx="1634">
                  <c:v>628</c:v>
                </c:pt>
                <c:pt idx="1635">
                  <c:v>628</c:v>
                </c:pt>
                <c:pt idx="1636">
                  <c:v>647</c:v>
                </c:pt>
                <c:pt idx="1637">
                  <c:v>687</c:v>
                </c:pt>
                <c:pt idx="1638">
                  <c:v>679</c:v>
                </c:pt>
                <c:pt idx="1639">
                  <c:v>626</c:v>
                </c:pt>
                <c:pt idx="1640">
                  <c:v>709</c:v>
                </c:pt>
                <c:pt idx="1641">
                  <c:v>641</c:v>
                </c:pt>
                <c:pt idx="1642">
                  <c:v>588</c:v>
                </c:pt>
                <c:pt idx="1643">
                  <c:v>627</c:v>
                </c:pt>
                <c:pt idx="1644">
                  <c:v>607</c:v>
                </c:pt>
                <c:pt idx="1645">
                  <c:v>656</c:v>
                </c:pt>
                <c:pt idx="1646">
                  <c:v>691</c:v>
                </c:pt>
                <c:pt idx="1647">
                  <c:v>695</c:v>
                </c:pt>
                <c:pt idx="1648">
                  <c:v>663</c:v>
                </c:pt>
                <c:pt idx="1649">
                  <c:v>608</c:v>
                </c:pt>
                <c:pt idx="1650">
                  <c:v>671</c:v>
                </c:pt>
                <c:pt idx="1651">
                  <c:v>621</c:v>
                </c:pt>
                <c:pt idx="1652">
                  <c:v>619</c:v>
                </c:pt>
                <c:pt idx="1653">
                  <c:v>654</c:v>
                </c:pt>
                <c:pt idx="1654">
                  <c:v>636</c:v>
                </c:pt>
                <c:pt idx="1655">
                  <c:v>630</c:v>
                </c:pt>
                <c:pt idx="1656">
                  <c:v>601</c:v>
                </c:pt>
                <c:pt idx="1657">
                  <c:v>629</c:v>
                </c:pt>
                <c:pt idx="1658">
                  <c:v>662</c:v>
                </c:pt>
                <c:pt idx="1659">
                  <c:v>664</c:v>
                </c:pt>
                <c:pt idx="1660">
                  <c:v>611</c:v>
                </c:pt>
                <c:pt idx="1661">
                  <c:v>622</c:v>
                </c:pt>
                <c:pt idx="1662">
                  <c:v>615</c:v>
                </c:pt>
                <c:pt idx="1663">
                  <c:v>666</c:v>
                </c:pt>
                <c:pt idx="1664">
                  <c:v>637</c:v>
                </c:pt>
                <c:pt idx="1665">
                  <c:v>614</c:v>
                </c:pt>
                <c:pt idx="1666">
                  <c:v>594</c:v>
                </c:pt>
                <c:pt idx="1667">
                  <c:v>655</c:v>
                </c:pt>
                <c:pt idx="1668">
                  <c:v>635</c:v>
                </c:pt>
                <c:pt idx="1669">
                  <c:v>694</c:v>
                </c:pt>
                <c:pt idx="1670">
                  <c:v>601</c:v>
                </c:pt>
                <c:pt idx="1671">
                  <c:v>611</c:v>
                </c:pt>
                <c:pt idx="1672">
                  <c:v>617</c:v>
                </c:pt>
                <c:pt idx="1673">
                  <c:v>603</c:v>
                </c:pt>
                <c:pt idx="1674">
                  <c:v>621</c:v>
                </c:pt>
                <c:pt idx="1675">
                  <c:v>625</c:v>
                </c:pt>
                <c:pt idx="1676">
                  <c:v>621</c:v>
                </c:pt>
                <c:pt idx="1677">
                  <c:v>638</c:v>
                </c:pt>
                <c:pt idx="1678">
                  <c:v>610</c:v>
                </c:pt>
                <c:pt idx="1679">
                  <c:v>611</c:v>
                </c:pt>
                <c:pt idx="1680">
                  <c:v>625</c:v>
                </c:pt>
                <c:pt idx="1681">
                  <c:v>657</c:v>
                </c:pt>
                <c:pt idx="1682">
                  <c:v>589</c:v>
                </c:pt>
                <c:pt idx="1683">
                  <c:v>625</c:v>
                </c:pt>
                <c:pt idx="1684">
                  <c:v>583</c:v>
                </c:pt>
                <c:pt idx="1685">
                  <c:v>599</c:v>
                </c:pt>
                <c:pt idx="1686">
                  <c:v>617</c:v>
                </c:pt>
                <c:pt idx="1687">
                  <c:v>629</c:v>
                </c:pt>
                <c:pt idx="1688">
                  <c:v>636</c:v>
                </c:pt>
                <c:pt idx="1689">
                  <c:v>608</c:v>
                </c:pt>
                <c:pt idx="1690">
                  <c:v>580</c:v>
                </c:pt>
                <c:pt idx="1691">
                  <c:v>650</c:v>
                </c:pt>
                <c:pt idx="1692">
                  <c:v>619</c:v>
                </c:pt>
                <c:pt idx="1693">
                  <c:v>642</c:v>
                </c:pt>
                <c:pt idx="1694">
                  <c:v>653</c:v>
                </c:pt>
                <c:pt idx="1695">
                  <c:v>629</c:v>
                </c:pt>
                <c:pt idx="1696">
                  <c:v>628</c:v>
                </c:pt>
                <c:pt idx="1697">
                  <c:v>585</c:v>
                </c:pt>
                <c:pt idx="1698">
                  <c:v>635</c:v>
                </c:pt>
                <c:pt idx="1699">
                  <c:v>580</c:v>
                </c:pt>
                <c:pt idx="1700">
                  <c:v>637</c:v>
                </c:pt>
                <c:pt idx="1701">
                  <c:v>617</c:v>
                </c:pt>
                <c:pt idx="1702">
                  <c:v>620</c:v>
                </c:pt>
                <c:pt idx="1703">
                  <c:v>639</c:v>
                </c:pt>
                <c:pt idx="1704">
                  <c:v>610</c:v>
                </c:pt>
                <c:pt idx="1705">
                  <c:v>633</c:v>
                </c:pt>
                <c:pt idx="1706">
                  <c:v>624</c:v>
                </c:pt>
                <c:pt idx="1707">
                  <c:v>633</c:v>
                </c:pt>
                <c:pt idx="1708">
                  <c:v>643</c:v>
                </c:pt>
                <c:pt idx="1709">
                  <c:v>614</c:v>
                </c:pt>
                <c:pt idx="1710">
                  <c:v>646</c:v>
                </c:pt>
                <c:pt idx="1711">
                  <c:v>615</c:v>
                </c:pt>
                <c:pt idx="1712">
                  <c:v>597</c:v>
                </c:pt>
                <c:pt idx="1713">
                  <c:v>626</c:v>
                </c:pt>
                <c:pt idx="1714">
                  <c:v>586</c:v>
                </c:pt>
                <c:pt idx="1715">
                  <c:v>595</c:v>
                </c:pt>
                <c:pt idx="1716">
                  <c:v>597</c:v>
                </c:pt>
                <c:pt idx="1717">
                  <c:v>646</c:v>
                </c:pt>
                <c:pt idx="1718">
                  <c:v>582</c:v>
                </c:pt>
                <c:pt idx="1719">
                  <c:v>575</c:v>
                </c:pt>
                <c:pt idx="1720">
                  <c:v>615</c:v>
                </c:pt>
                <c:pt idx="1721">
                  <c:v>609</c:v>
                </c:pt>
                <c:pt idx="1722">
                  <c:v>609</c:v>
                </c:pt>
                <c:pt idx="1723">
                  <c:v>613</c:v>
                </c:pt>
                <c:pt idx="1724">
                  <c:v>600</c:v>
                </c:pt>
                <c:pt idx="1725">
                  <c:v>604</c:v>
                </c:pt>
                <c:pt idx="1726">
                  <c:v>602</c:v>
                </c:pt>
                <c:pt idx="1727">
                  <c:v>635</c:v>
                </c:pt>
                <c:pt idx="1728">
                  <c:v>609</c:v>
                </c:pt>
                <c:pt idx="1729">
                  <c:v>579</c:v>
                </c:pt>
                <c:pt idx="1730">
                  <c:v>609</c:v>
                </c:pt>
                <c:pt idx="1731">
                  <c:v>610</c:v>
                </c:pt>
                <c:pt idx="1732">
                  <c:v>570</c:v>
                </c:pt>
                <c:pt idx="1733">
                  <c:v>622</c:v>
                </c:pt>
                <c:pt idx="1734">
                  <c:v>571</c:v>
                </c:pt>
                <c:pt idx="1735">
                  <c:v>622</c:v>
                </c:pt>
                <c:pt idx="1736">
                  <c:v>641</c:v>
                </c:pt>
                <c:pt idx="1737">
                  <c:v>618</c:v>
                </c:pt>
                <c:pt idx="1738">
                  <c:v>589</c:v>
                </c:pt>
                <c:pt idx="1739">
                  <c:v>601</c:v>
                </c:pt>
                <c:pt idx="1740">
                  <c:v>622</c:v>
                </c:pt>
                <c:pt idx="1741">
                  <c:v>606</c:v>
                </c:pt>
                <c:pt idx="1742">
                  <c:v>565</c:v>
                </c:pt>
                <c:pt idx="1743">
                  <c:v>627</c:v>
                </c:pt>
                <c:pt idx="1744">
                  <c:v>639</c:v>
                </c:pt>
                <c:pt idx="1745">
                  <c:v>678</c:v>
                </c:pt>
                <c:pt idx="1746">
                  <c:v>610</c:v>
                </c:pt>
                <c:pt idx="1747">
                  <c:v>638</c:v>
                </c:pt>
                <c:pt idx="1748">
                  <c:v>647</c:v>
                </c:pt>
                <c:pt idx="1749">
                  <c:v>608</c:v>
                </c:pt>
                <c:pt idx="1750">
                  <c:v>599</c:v>
                </c:pt>
                <c:pt idx="1751">
                  <c:v>634</c:v>
                </c:pt>
                <c:pt idx="1752">
                  <c:v>623</c:v>
                </c:pt>
                <c:pt idx="1753">
                  <c:v>625</c:v>
                </c:pt>
                <c:pt idx="1754">
                  <c:v>639</c:v>
                </c:pt>
                <c:pt idx="1755">
                  <c:v>699</c:v>
                </c:pt>
                <c:pt idx="1756">
                  <c:v>659</c:v>
                </c:pt>
                <c:pt idx="1757">
                  <c:v>696</c:v>
                </c:pt>
                <c:pt idx="1758">
                  <c:v>682</c:v>
                </c:pt>
                <c:pt idx="1759">
                  <c:v>684</c:v>
                </c:pt>
                <c:pt idx="1760">
                  <c:v>729</c:v>
                </c:pt>
                <c:pt idx="1761">
                  <c:v>722</c:v>
                </c:pt>
                <c:pt idx="1762">
                  <c:v>759</c:v>
                </c:pt>
                <c:pt idx="1763">
                  <c:v>743</c:v>
                </c:pt>
                <c:pt idx="1764">
                  <c:v>900</c:v>
                </c:pt>
                <c:pt idx="1765">
                  <c:v>1800</c:v>
                </c:pt>
                <c:pt idx="1766">
                  <c:v>900</c:v>
                </c:pt>
                <c:pt idx="1767">
                  <c:v>585</c:v>
                </c:pt>
                <c:pt idx="1768">
                  <c:v>623</c:v>
                </c:pt>
                <c:pt idx="1769">
                  <c:v>567</c:v>
                </c:pt>
                <c:pt idx="1770">
                  <c:v>629</c:v>
                </c:pt>
                <c:pt idx="1771">
                  <c:v>585</c:v>
                </c:pt>
                <c:pt idx="1772">
                  <c:v>607</c:v>
                </c:pt>
                <c:pt idx="1773">
                  <c:v>603</c:v>
                </c:pt>
                <c:pt idx="1774">
                  <c:v>593</c:v>
                </c:pt>
                <c:pt idx="1775">
                  <c:v>612</c:v>
                </c:pt>
                <c:pt idx="1776">
                  <c:v>525</c:v>
                </c:pt>
                <c:pt idx="1777">
                  <c:v>556</c:v>
                </c:pt>
                <c:pt idx="1778">
                  <c:v>581</c:v>
                </c:pt>
                <c:pt idx="1779">
                  <c:v>584</c:v>
                </c:pt>
                <c:pt idx="1780">
                  <c:v>582</c:v>
                </c:pt>
                <c:pt idx="1781">
                  <c:v>559</c:v>
                </c:pt>
                <c:pt idx="1782">
                  <c:v>593</c:v>
                </c:pt>
                <c:pt idx="1783">
                  <c:v>550</c:v>
                </c:pt>
                <c:pt idx="1784">
                  <c:v>576</c:v>
                </c:pt>
                <c:pt idx="1785">
                  <c:v>567</c:v>
                </c:pt>
                <c:pt idx="1786">
                  <c:v>560</c:v>
                </c:pt>
                <c:pt idx="1787">
                  <c:v>542</c:v>
                </c:pt>
                <c:pt idx="1788">
                  <c:v>540</c:v>
                </c:pt>
                <c:pt idx="1789">
                  <c:v>547</c:v>
                </c:pt>
                <c:pt idx="1790">
                  <c:v>564</c:v>
                </c:pt>
                <c:pt idx="1791">
                  <c:v>550</c:v>
                </c:pt>
                <c:pt idx="1792">
                  <c:v>604</c:v>
                </c:pt>
                <c:pt idx="1793">
                  <c:v>587</c:v>
                </c:pt>
                <c:pt idx="1794">
                  <c:v>579</c:v>
                </c:pt>
                <c:pt idx="1795">
                  <c:v>605</c:v>
                </c:pt>
                <c:pt idx="1796">
                  <c:v>620</c:v>
                </c:pt>
                <c:pt idx="1797">
                  <c:v>563</c:v>
                </c:pt>
                <c:pt idx="1798">
                  <c:v>596</c:v>
                </c:pt>
                <c:pt idx="1799">
                  <c:v>554</c:v>
                </c:pt>
                <c:pt idx="1800">
                  <c:v>1000</c:v>
                </c:pt>
                <c:pt idx="1801">
                  <c:v>564</c:v>
                </c:pt>
                <c:pt idx="1802">
                  <c:v>550</c:v>
                </c:pt>
                <c:pt idx="1803">
                  <c:v>604</c:v>
                </c:pt>
                <c:pt idx="1804">
                  <c:v>562</c:v>
                </c:pt>
                <c:pt idx="1805">
                  <c:v>554</c:v>
                </c:pt>
                <c:pt idx="1806">
                  <c:v>610</c:v>
                </c:pt>
                <c:pt idx="1807">
                  <c:v>594</c:v>
                </c:pt>
                <c:pt idx="1808">
                  <c:v>627</c:v>
                </c:pt>
                <c:pt idx="1809">
                  <c:v>559</c:v>
                </c:pt>
                <c:pt idx="1810">
                  <c:v>587</c:v>
                </c:pt>
                <c:pt idx="1811">
                  <c:v>567</c:v>
                </c:pt>
                <c:pt idx="1812">
                  <c:v>511</c:v>
                </c:pt>
                <c:pt idx="1813">
                  <c:v>561</c:v>
                </c:pt>
                <c:pt idx="1814">
                  <c:v>625</c:v>
                </c:pt>
                <c:pt idx="1815">
                  <c:v>559</c:v>
                </c:pt>
                <c:pt idx="1816">
                  <c:v>563</c:v>
                </c:pt>
                <c:pt idx="1817">
                  <c:v>520</c:v>
                </c:pt>
                <c:pt idx="1818">
                  <c:v>538</c:v>
                </c:pt>
                <c:pt idx="1819">
                  <c:v>580</c:v>
                </c:pt>
                <c:pt idx="1820">
                  <c:v>534</c:v>
                </c:pt>
                <c:pt idx="1821">
                  <c:v>537</c:v>
                </c:pt>
                <c:pt idx="1822">
                  <c:v>560</c:v>
                </c:pt>
                <c:pt idx="1823">
                  <c:v>554</c:v>
                </c:pt>
                <c:pt idx="1824">
                  <c:v>544</c:v>
                </c:pt>
                <c:pt idx="1825">
                  <c:v>578</c:v>
                </c:pt>
                <c:pt idx="1826">
                  <c:v>568</c:v>
                </c:pt>
                <c:pt idx="1827">
                  <c:v>555</c:v>
                </c:pt>
                <c:pt idx="1828">
                  <c:v>572</c:v>
                </c:pt>
                <c:pt idx="1829">
                  <c:v>537</c:v>
                </c:pt>
                <c:pt idx="1830">
                  <c:v>555</c:v>
                </c:pt>
                <c:pt idx="1831">
                  <c:v>558</c:v>
                </c:pt>
                <c:pt idx="1832">
                  <c:v>525</c:v>
                </c:pt>
                <c:pt idx="1833">
                  <c:v>539</c:v>
                </c:pt>
                <c:pt idx="1834">
                  <c:v>547</c:v>
                </c:pt>
                <c:pt idx="1835">
                  <c:v>553</c:v>
                </c:pt>
                <c:pt idx="1836">
                  <c:v>563</c:v>
                </c:pt>
                <c:pt idx="1837">
                  <c:v>537</c:v>
                </c:pt>
                <c:pt idx="1838">
                  <c:v>620</c:v>
                </c:pt>
                <c:pt idx="1839">
                  <c:v>575</c:v>
                </c:pt>
                <c:pt idx="1840">
                  <c:v>592</c:v>
                </c:pt>
                <c:pt idx="1841">
                  <c:v>558</c:v>
                </c:pt>
                <c:pt idx="1842">
                  <c:v>536</c:v>
                </c:pt>
                <c:pt idx="1843">
                  <c:v>556</c:v>
                </c:pt>
                <c:pt idx="1844">
                  <c:v>524</c:v>
                </c:pt>
                <c:pt idx="1845">
                  <c:v>550</c:v>
                </c:pt>
                <c:pt idx="1846">
                  <c:v>599</c:v>
                </c:pt>
                <c:pt idx="1847">
                  <c:v>528</c:v>
                </c:pt>
                <c:pt idx="1848">
                  <c:v>567</c:v>
                </c:pt>
                <c:pt idx="1849">
                  <c:v>548</c:v>
                </c:pt>
                <c:pt idx="1850">
                  <c:v>495</c:v>
                </c:pt>
                <c:pt idx="1851">
                  <c:v>570</c:v>
                </c:pt>
                <c:pt idx="1852">
                  <c:v>559</c:v>
                </c:pt>
                <c:pt idx="1853">
                  <c:v>520</c:v>
                </c:pt>
                <c:pt idx="1854">
                  <c:v>588</c:v>
                </c:pt>
                <c:pt idx="1855">
                  <c:v>578</c:v>
                </c:pt>
                <c:pt idx="1856">
                  <c:v>533</c:v>
                </c:pt>
                <c:pt idx="1857">
                  <c:v>528</c:v>
                </c:pt>
                <c:pt idx="1858">
                  <c:v>547</c:v>
                </c:pt>
                <c:pt idx="1859">
                  <c:v>507</c:v>
                </c:pt>
                <c:pt idx="1860">
                  <c:v>562</c:v>
                </c:pt>
                <c:pt idx="1861">
                  <c:v>515</c:v>
                </c:pt>
                <c:pt idx="1862">
                  <c:v>553</c:v>
                </c:pt>
                <c:pt idx="1863">
                  <c:v>534</c:v>
                </c:pt>
                <c:pt idx="1864">
                  <c:v>515</c:v>
                </c:pt>
                <c:pt idx="1865">
                  <c:v>555</c:v>
                </c:pt>
                <c:pt idx="1866">
                  <c:v>489</c:v>
                </c:pt>
                <c:pt idx="1867">
                  <c:v>594</c:v>
                </c:pt>
                <c:pt idx="1868">
                  <c:v>570</c:v>
                </c:pt>
                <c:pt idx="1869">
                  <c:v>539</c:v>
                </c:pt>
                <c:pt idx="1870">
                  <c:v>540</c:v>
                </c:pt>
                <c:pt idx="1871">
                  <c:v>571</c:v>
                </c:pt>
                <c:pt idx="1872">
                  <c:v>587</c:v>
                </c:pt>
                <c:pt idx="1873">
                  <c:v>515</c:v>
                </c:pt>
                <c:pt idx="1874">
                  <c:v>542</c:v>
                </c:pt>
                <c:pt idx="1875">
                  <c:v>549</c:v>
                </c:pt>
                <c:pt idx="1876">
                  <c:v>524</c:v>
                </c:pt>
                <c:pt idx="1877">
                  <c:v>488</c:v>
                </c:pt>
                <c:pt idx="1878">
                  <c:v>530</c:v>
                </c:pt>
                <c:pt idx="1879">
                  <c:v>503</c:v>
                </c:pt>
                <c:pt idx="1880">
                  <c:v>541</c:v>
                </c:pt>
                <c:pt idx="1881">
                  <c:v>555</c:v>
                </c:pt>
                <c:pt idx="1882">
                  <c:v>509</c:v>
                </c:pt>
                <c:pt idx="1883">
                  <c:v>543</c:v>
                </c:pt>
                <c:pt idx="1884">
                  <c:v>557</c:v>
                </c:pt>
                <c:pt idx="1885">
                  <c:v>516</c:v>
                </c:pt>
                <c:pt idx="1886">
                  <c:v>553</c:v>
                </c:pt>
                <c:pt idx="1887">
                  <c:v>519</c:v>
                </c:pt>
                <c:pt idx="1888">
                  <c:v>541</c:v>
                </c:pt>
                <c:pt idx="1889">
                  <c:v>597</c:v>
                </c:pt>
                <c:pt idx="1890">
                  <c:v>531</c:v>
                </c:pt>
                <c:pt idx="1891">
                  <c:v>571</c:v>
                </c:pt>
                <c:pt idx="1892">
                  <c:v>574</c:v>
                </c:pt>
                <c:pt idx="1893">
                  <c:v>531</c:v>
                </c:pt>
                <c:pt idx="1894">
                  <c:v>535</c:v>
                </c:pt>
                <c:pt idx="1895">
                  <c:v>502</c:v>
                </c:pt>
                <c:pt idx="1896">
                  <c:v>548</c:v>
                </c:pt>
                <c:pt idx="1897">
                  <c:v>570</c:v>
                </c:pt>
                <c:pt idx="1898">
                  <c:v>515</c:v>
                </c:pt>
                <c:pt idx="1899">
                  <c:v>569</c:v>
                </c:pt>
                <c:pt idx="1900">
                  <c:v>529</c:v>
                </c:pt>
                <c:pt idx="1901">
                  <c:v>548</c:v>
                </c:pt>
                <c:pt idx="1902">
                  <c:v>527</c:v>
                </c:pt>
                <c:pt idx="1903">
                  <c:v>486</c:v>
                </c:pt>
                <c:pt idx="1904">
                  <c:v>509</c:v>
                </c:pt>
                <c:pt idx="1905">
                  <c:v>535</c:v>
                </c:pt>
                <c:pt idx="1906">
                  <c:v>516</c:v>
                </c:pt>
                <c:pt idx="1907">
                  <c:v>542</c:v>
                </c:pt>
                <c:pt idx="1908">
                  <c:v>559</c:v>
                </c:pt>
                <c:pt idx="1909">
                  <c:v>473</c:v>
                </c:pt>
                <c:pt idx="1910">
                  <c:v>498</c:v>
                </c:pt>
                <c:pt idx="1911">
                  <c:v>534</c:v>
                </c:pt>
                <c:pt idx="1912">
                  <c:v>536</c:v>
                </c:pt>
                <c:pt idx="1913">
                  <c:v>550</c:v>
                </c:pt>
                <c:pt idx="1914">
                  <c:v>523</c:v>
                </c:pt>
                <c:pt idx="1915">
                  <c:v>527</c:v>
                </c:pt>
                <c:pt idx="1916">
                  <c:v>540</c:v>
                </c:pt>
                <c:pt idx="1917">
                  <c:v>529</c:v>
                </c:pt>
                <c:pt idx="1918">
                  <c:v>513</c:v>
                </c:pt>
                <c:pt idx="1919">
                  <c:v>555</c:v>
                </c:pt>
                <c:pt idx="1920">
                  <c:v>542</c:v>
                </c:pt>
                <c:pt idx="1921">
                  <c:v>520</c:v>
                </c:pt>
                <c:pt idx="1922">
                  <c:v>526</c:v>
                </c:pt>
                <c:pt idx="1923">
                  <c:v>500</c:v>
                </c:pt>
                <c:pt idx="1924">
                  <c:v>532</c:v>
                </c:pt>
                <c:pt idx="1925">
                  <c:v>560</c:v>
                </c:pt>
                <c:pt idx="1926">
                  <c:v>499</c:v>
                </c:pt>
                <c:pt idx="1927">
                  <c:v>479</c:v>
                </c:pt>
                <c:pt idx="1928">
                  <c:v>560</c:v>
                </c:pt>
                <c:pt idx="1929">
                  <c:v>504</c:v>
                </c:pt>
                <c:pt idx="1930">
                  <c:v>491</c:v>
                </c:pt>
                <c:pt idx="1931">
                  <c:v>500</c:v>
                </c:pt>
                <c:pt idx="1932">
                  <c:v>483</c:v>
                </c:pt>
                <c:pt idx="1933">
                  <c:v>551</c:v>
                </c:pt>
                <c:pt idx="1934">
                  <c:v>513</c:v>
                </c:pt>
                <c:pt idx="1935">
                  <c:v>507</c:v>
                </c:pt>
                <c:pt idx="1936">
                  <c:v>505</c:v>
                </c:pt>
                <c:pt idx="1937">
                  <c:v>509</c:v>
                </c:pt>
                <c:pt idx="1938">
                  <c:v>515</c:v>
                </c:pt>
                <c:pt idx="1939">
                  <c:v>503</c:v>
                </c:pt>
                <c:pt idx="1940">
                  <c:v>531</c:v>
                </c:pt>
                <c:pt idx="1941">
                  <c:v>536</c:v>
                </c:pt>
                <c:pt idx="1942">
                  <c:v>511</c:v>
                </c:pt>
                <c:pt idx="1943">
                  <c:v>547</c:v>
                </c:pt>
                <c:pt idx="1944">
                  <c:v>512</c:v>
                </c:pt>
                <c:pt idx="1945">
                  <c:v>509</c:v>
                </c:pt>
                <c:pt idx="1946">
                  <c:v>473</c:v>
                </c:pt>
                <c:pt idx="1947">
                  <c:v>499</c:v>
                </c:pt>
                <c:pt idx="1948">
                  <c:v>480</c:v>
                </c:pt>
                <c:pt idx="1949">
                  <c:v>535</c:v>
                </c:pt>
                <c:pt idx="1950">
                  <c:v>499</c:v>
                </c:pt>
                <c:pt idx="1951">
                  <c:v>517</c:v>
                </c:pt>
                <c:pt idx="1952">
                  <c:v>447</c:v>
                </c:pt>
                <c:pt idx="1953">
                  <c:v>511</c:v>
                </c:pt>
                <c:pt idx="1954">
                  <c:v>518</c:v>
                </c:pt>
                <c:pt idx="1955">
                  <c:v>523</c:v>
                </c:pt>
                <c:pt idx="1956">
                  <c:v>495</c:v>
                </c:pt>
                <c:pt idx="1957">
                  <c:v>515</c:v>
                </c:pt>
                <c:pt idx="1958">
                  <c:v>545</c:v>
                </c:pt>
                <c:pt idx="1959">
                  <c:v>518</c:v>
                </c:pt>
                <c:pt idx="1960">
                  <c:v>497</c:v>
                </c:pt>
                <c:pt idx="1961">
                  <c:v>543</c:v>
                </c:pt>
                <c:pt idx="1962">
                  <c:v>517</c:v>
                </c:pt>
                <c:pt idx="1963">
                  <c:v>525</c:v>
                </c:pt>
                <c:pt idx="1964">
                  <c:v>537</c:v>
                </c:pt>
                <c:pt idx="1965">
                  <c:v>528</c:v>
                </c:pt>
                <c:pt idx="1966">
                  <c:v>547</c:v>
                </c:pt>
                <c:pt idx="1967">
                  <c:v>550</c:v>
                </c:pt>
                <c:pt idx="1968">
                  <c:v>472</c:v>
                </c:pt>
                <c:pt idx="1969">
                  <c:v>504</c:v>
                </c:pt>
                <c:pt idx="1970">
                  <c:v>526</c:v>
                </c:pt>
                <c:pt idx="1971">
                  <c:v>527</c:v>
                </c:pt>
                <c:pt idx="1972">
                  <c:v>522</c:v>
                </c:pt>
                <c:pt idx="1973">
                  <c:v>549</c:v>
                </c:pt>
                <c:pt idx="1974">
                  <c:v>491</c:v>
                </c:pt>
                <c:pt idx="1975">
                  <c:v>525</c:v>
                </c:pt>
                <c:pt idx="1976">
                  <c:v>498</c:v>
                </c:pt>
                <c:pt idx="1977">
                  <c:v>521</c:v>
                </c:pt>
                <c:pt idx="1978">
                  <c:v>531</c:v>
                </c:pt>
                <c:pt idx="1979">
                  <c:v>512</c:v>
                </c:pt>
                <c:pt idx="1980">
                  <c:v>487</c:v>
                </c:pt>
                <c:pt idx="1981">
                  <c:v>516</c:v>
                </c:pt>
                <c:pt idx="1982">
                  <c:v>522</c:v>
                </c:pt>
                <c:pt idx="1983">
                  <c:v>527</c:v>
                </c:pt>
                <c:pt idx="1984">
                  <c:v>501</c:v>
                </c:pt>
                <c:pt idx="1985">
                  <c:v>504</c:v>
                </c:pt>
                <c:pt idx="1986">
                  <c:v>520</c:v>
                </c:pt>
                <c:pt idx="1987">
                  <c:v>534</c:v>
                </c:pt>
                <c:pt idx="1988">
                  <c:v>502</c:v>
                </c:pt>
                <c:pt idx="1989">
                  <c:v>513</c:v>
                </c:pt>
                <c:pt idx="1990">
                  <c:v>511</c:v>
                </c:pt>
                <c:pt idx="1991">
                  <c:v>556</c:v>
                </c:pt>
                <c:pt idx="1992">
                  <c:v>526</c:v>
                </c:pt>
                <c:pt idx="1993">
                  <c:v>512</c:v>
                </c:pt>
                <c:pt idx="1994">
                  <c:v>532</c:v>
                </c:pt>
                <c:pt idx="1995">
                  <c:v>478</c:v>
                </c:pt>
                <c:pt idx="1996">
                  <c:v>554</c:v>
                </c:pt>
                <c:pt idx="1997">
                  <c:v>547</c:v>
                </c:pt>
                <c:pt idx="1998">
                  <c:v>496</c:v>
                </c:pt>
                <c:pt idx="1999">
                  <c:v>499</c:v>
                </c:pt>
                <c:pt idx="2000">
                  <c:v>473</c:v>
                </c:pt>
                <c:pt idx="2001">
                  <c:v>501</c:v>
                </c:pt>
                <c:pt idx="2002">
                  <c:v>510</c:v>
                </c:pt>
                <c:pt idx="2003">
                  <c:v>534</c:v>
                </c:pt>
                <c:pt idx="2004">
                  <c:v>536</c:v>
                </c:pt>
                <c:pt idx="2005">
                  <c:v>495</c:v>
                </c:pt>
                <c:pt idx="2006">
                  <c:v>546</c:v>
                </c:pt>
                <c:pt idx="2007">
                  <c:v>484</c:v>
                </c:pt>
                <c:pt idx="2008">
                  <c:v>499</c:v>
                </c:pt>
                <c:pt idx="2009">
                  <c:v>523</c:v>
                </c:pt>
                <c:pt idx="2010">
                  <c:v>504</c:v>
                </c:pt>
                <c:pt idx="2011">
                  <c:v>533</c:v>
                </c:pt>
                <c:pt idx="2012">
                  <c:v>517</c:v>
                </c:pt>
                <c:pt idx="2013">
                  <c:v>536</c:v>
                </c:pt>
                <c:pt idx="2014">
                  <c:v>519</c:v>
                </c:pt>
                <c:pt idx="2015">
                  <c:v>522</c:v>
                </c:pt>
                <c:pt idx="2016">
                  <c:v>542</c:v>
                </c:pt>
                <c:pt idx="2017">
                  <c:v>487</c:v>
                </c:pt>
                <c:pt idx="2018">
                  <c:v>516</c:v>
                </c:pt>
                <c:pt idx="2019">
                  <c:v>534</c:v>
                </c:pt>
                <c:pt idx="2020">
                  <c:v>504</c:v>
                </c:pt>
                <c:pt idx="2021">
                  <c:v>513</c:v>
                </c:pt>
                <c:pt idx="2022">
                  <c:v>503</c:v>
                </c:pt>
                <c:pt idx="2023">
                  <c:v>519</c:v>
                </c:pt>
                <c:pt idx="2024">
                  <c:v>515</c:v>
                </c:pt>
                <c:pt idx="2025">
                  <c:v>445</c:v>
                </c:pt>
                <c:pt idx="2026">
                  <c:v>512</c:v>
                </c:pt>
                <c:pt idx="2027">
                  <c:v>524</c:v>
                </c:pt>
                <c:pt idx="2028">
                  <c:v>499</c:v>
                </c:pt>
                <c:pt idx="2029">
                  <c:v>505</c:v>
                </c:pt>
                <c:pt idx="2030">
                  <c:v>494</c:v>
                </c:pt>
                <c:pt idx="2031">
                  <c:v>523</c:v>
                </c:pt>
                <c:pt idx="2032">
                  <c:v>514</c:v>
                </c:pt>
                <c:pt idx="2033">
                  <c:v>497</c:v>
                </c:pt>
                <c:pt idx="2034">
                  <c:v>501</c:v>
                </c:pt>
                <c:pt idx="2035">
                  <c:v>542</c:v>
                </c:pt>
                <c:pt idx="2036">
                  <c:v>482</c:v>
                </c:pt>
                <c:pt idx="2037">
                  <c:v>487</c:v>
                </c:pt>
                <c:pt idx="2038">
                  <c:v>516</c:v>
                </c:pt>
                <c:pt idx="2039">
                  <c:v>515</c:v>
                </c:pt>
                <c:pt idx="2040">
                  <c:v>553</c:v>
                </c:pt>
                <c:pt idx="2041">
                  <c:v>548</c:v>
                </c:pt>
                <c:pt idx="2042">
                  <c:v>513</c:v>
                </c:pt>
                <c:pt idx="2043">
                  <c:v>529</c:v>
                </c:pt>
                <c:pt idx="2044">
                  <c:v>503</c:v>
                </c:pt>
                <c:pt idx="2045">
                  <c:v>472</c:v>
                </c:pt>
                <c:pt idx="2046">
                  <c:v>501</c:v>
                </c:pt>
                <c:pt idx="2047">
                  <c:v>505</c:v>
                </c:pt>
                <c:pt idx="2048">
                  <c:v>554</c:v>
                </c:pt>
                <c:pt idx="2049">
                  <c:v>523</c:v>
                </c:pt>
                <c:pt idx="2050">
                  <c:v>478</c:v>
                </c:pt>
                <c:pt idx="2051">
                  <c:v>530</c:v>
                </c:pt>
                <c:pt idx="2052">
                  <c:v>491</c:v>
                </c:pt>
                <c:pt idx="2053">
                  <c:v>532</c:v>
                </c:pt>
                <c:pt idx="2054">
                  <c:v>486</c:v>
                </c:pt>
                <c:pt idx="2055">
                  <c:v>529</c:v>
                </c:pt>
                <c:pt idx="2056">
                  <c:v>527</c:v>
                </c:pt>
                <c:pt idx="2057">
                  <c:v>533</c:v>
                </c:pt>
                <c:pt idx="2058">
                  <c:v>526</c:v>
                </c:pt>
                <c:pt idx="2059">
                  <c:v>525</c:v>
                </c:pt>
                <c:pt idx="2060">
                  <c:v>478</c:v>
                </c:pt>
                <c:pt idx="2061">
                  <c:v>516</c:v>
                </c:pt>
                <c:pt idx="2062">
                  <c:v>545</c:v>
                </c:pt>
                <c:pt idx="2063">
                  <c:v>524</c:v>
                </c:pt>
                <c:pt idx="2064">
                  <c:v>527</c:v>
                </c:pt>
                <c:pt idx="2065">
                  <c:v>541</c:v>
                </c:pt>
                <c:pt idx="2066">
                  <c:v>550</c:v>
                </c:pt>
                <c:pt idx="2067">
                  <c:v>519</c:v>
                </c:pt>
                <c:pt idx="2068">
                  <c:v>490</c:v>
                </c:pt>
                <c:pt idx="2069">
                  <c:v>503</c:v>
                </c:pt>
                <c:pt idx="2070">
                  <c:v>501</c:v>
                </c:pt>
                <c:pt idx="2071">
                  <c:v>519</c:v>
                </c:pt>
                <c:pt idx="2072">
                  <c:v>495</c:v>
                </c:pt>
                <c:pt idx="2073">
                  <c:v>506</c:v>
                </c:pt>
                <c:pt idx="2074">
                  <c:v>504</c:v>
                </c:pt>
                <c:pt idx="2075">
                  <c:v>542</c:v>
                </c:pt>
                <c:pt idx="2076">
                  <c:v>496</c:v>
                </c:pt>
                <c:pt idx="2077">
                  <c:v>514</c:v>
                </c:pt>
                <c:pt idx="2078">
                  <c:v>505</c:v>
                </c:pt>
                <c:pt idx="2079">
                  <c:v>489</c:v>
                </c:pt>
                <c:pt idx="2080">
                  <c:v>482</c:v>
                </c:pt>
                <c:pt idx="2081">
                  <c:v>496</c:v>
                </c:pt>
                <c:pt idx="2082">
                  <c:v>564</c:v>
                </c:pt>
                <c:pt idx="2083">
                  <c:v>500</c:v>
                </c:pt>
                <c:pt idx="2084">
                  <c:v>525</c:v>
                </c:pt>
                <c:pt idx="2085">
                  <c:v>525</c:v>
                </c:pt>
                <c:pt idx="2086">
                  <c:v>516</c:v>
                </c:pt>
                <c:pt idx="2087">
                  <c:v>562</c:v>
                </c:pt>
                <c:pt idx="2088">
                  <c:v>522</c:v>
                </c:pt>
                <c:pt idx="2089">
                  <c:v>522</c:v>
                </c:pt>
                <c:pt idx="2090">
                  <c:v>462</c:v>
                </c:pt>
                <c:pt idx="2091">
                  <c:v>523</c:v>
                </c:pt>
                <c:pt idx="2092">
                  <c:v>500</c:v>
                </c:pt>
                <c:pt idx="2093">
                  <c:v>496</c:v>
                </c:pt>
                <c:pt idx="2094">
                  <c:v>495</c:v>
                </c:pt>
                <c:pt idx="2095">
                  <c:v>507</c:v>
                </c:pt>
                <c:pt idx="2096">
                  <c:v>562</c:v>
                </c:pt>
                <c:pt idx="2097">
                  <c:v>495</c:v>
                </c:pt>
                <c:pt idx="2098">
                  <c:v>529</c:v>
                </c:pt>
                <c:pt idx="2099">
                  <c:v>499</c:v>
                </c:pt>
                <c:pt idx="2100">
                  <c:v>477</c:v>
                </c:pt>
                <c:pt idx="2101">
                  <c:v>518</c:v>
                </c:pt>
                <c:pt idx="2102">
                  <c:v>508</c:v>
                </c:pt>
                <c:pt idx="2103">
                  <c:v>496</c:v>
                </c:pt>
                <c:pt idx="2104">
                  <c:v>517</c:v>
                </c:pt>
                <c:pt idx="2105">
                  <c:v>465</c:v>
                </c:pt>
                <c:pt idx="2106">
                  <c:v>534</c:v>
                </c:pt>
                <c:pt idx="2107">
                  <c:v>521</c:v>
                </c:pt>
                <c:pt idx="2108">
                  <c:v>494</c:v>
                </c:pt>
                <c:pt idx="2109">
                  <c:v>523</c:v>
                </c:pt>
                <c:pt idx="2110">
                  <c:v>525</c:v>
                </c:pt>
                <c:pt idx="2111">
                  <c:v>521</c:v>
                </c:pt>
                <c:pt idx="2112">
                  <c:v>523</c:v>
                </c:pt>
                <c:pt idx="2113">
                  <c:v>476</c:v>
                </c:pt>
                <c:pt idx="2114">
                  <c:v>493</c:v>
                </c:pt>
                <c:pt idx="2115">
                  <c:v>504</c:v>
                </c:pt>
                <c:pt idx="2116">
                  <c:v>524</c:v>
                </c:pt>
                <c:pt idx="2117">
                  <c:v>497</c:v>
                </c:pt>
                <c:pt idx="2118">
                  <c:v>533</c:v>
                </c:pt>
                <c:pt idx="2119">
                  <c:v>472</c:v>
                </c:pt>
                <c:pt idx="2120">
                  <c:v>494</c:v>
                </c:pt>
                <c:pt idx="2121">
                  <c:v>515</c:v>
                </c:pt>
                <c:pt idx="2122">
                  <c:v>515</c:v>
                </c:pt>
                <c:pt idx="2123">
                  <c:v>535</c:v>
                </c:pt>
                <c:pt idx="2124">
                  <c:v>494</c:v>
                </c:pt>
                <c:pt idx="2125">
                  <c:v>495</c:v>
                </c:pt>
                <c:pt idx="2126">
                  <c:v>520</c:v>
                </c:pt>
                <c:pt idx="2127">
                  <c:v>528</c:v>
                </c:pt>
                <c:pt idx="2128">
                  <c:v>487</c:v>
                </c:pt>
                <c:pt idx="2129">
                  <c:v>524</c:v>
                </c:pt>
                <c:pt idx="2130">
                  <c:v>530</c:v>
                </c:pt>
                <c:pt idx="2131">
                  <c:v>544</c:v>
                </c:pt>
                <c:pt idx="2132">
                  <c:v>551</c:v>
                </c:pt>
                <c:pt idx="2133">
                  <c:v>497</c:v>
                </c:pt>
                <c:pt idx="2134">
                  <c:v>527</c:v>
                </c:pt>
                <c:pt idx="2135">
                  <c:v>503</c:v>
                </c:pt>
                <c:pt idx="2136">
                  <c:v>540</c:v>
                </c:pt>
                <c:pt idx="2137">
                  <c:v>493</c:v>
                </c:pt>
                <c:pt idx="2138">
                  <c:v>506</c:v>
                </c:pt>
                <c:pt idx="2139">
                  <c:v>515</c:v>
                </c:pt>
                <c:pt idx="2140">
                  <c:v>514</c:v>
                </c:pt>
                <c:pt idx="2141">
                  <c:v>481</c:v>
                </c:pt>
                <c:pt idx="2142">
                  <c:v>490</c:v>
                </c:pt>
                <c:pt idx="2143">
                  <c:v>495</c:v>
                </c:pt>
                <c:pt idx="2144">
                  <c:v>562</c:v>
                </c:pt>
                <c:pt idx="2145">
                  <c:v>491</c:v>
                </c:pt>
                <c:pt idx="2146">
                  <c:v>491</c:v>
                </c:pt>
                <c:pt idx="2147">
                  <c:v>482</c:v>
                </c:pt>
                <c:pt idx="2148">
                  <c:v>516</c:v>
                </c:pt>
                <c:pt idx="2149">
                  <c:v>488</c:v>
                </c:pt>
                <c:pt idx="2150">
                  <c:v>509</c:v>
                </c:pt>
                <c:pt idx="2151">
                  <c:v>480</c:v>
                </c:pt>
                <c:pt idx="2152">
                  <c:v>511</c:v>
                </c:pt>
                <c:pt idx="2153">
                  <c:v>521</c:v>
                </c:pt>
                <c:pt idx="2154">
                  <c:v>483</c:v>
                </c:pt>
                <c:pt idx="2155">
                  <c:v>515</c:v>
                </c:pt>
                <c:pt idx="2156">
                  <c:v>499</c:v>
                </c:pt>
                <c:pt idx="2157">
                  <c:v>480</c:v>
                </c:pt>
                <c:pt idx="2158">
                  <c:v>540</c:v>
                </c:pt>
                <c:pt idx="2159">
                  <c:v>536</c:v>
                </c:pt>
                <c:pt idx="2160">
                  <c:v>546</c:v>
                </c:pt>
                <c:pt idx="2161">
                  <c:v>497</c:v>
                </c:pt>
                <c:pt idx="2162">
                  <c:v>523</c:v>
                </c:pt>
                <c:pt idx="2163">
                  <c:v>527</c:v>
                </c:pt>
                <c:pt idx="2164">
                  <c:v>498</c:v>
                </c:pt>
                <c:pt idx="2165">
                  <c:v>527</c:v>
                </c:pt>
                <c:pt idx="2166">
                  <c:v>494</c:v>
                </c:pt>
                <c:pt idx="2167">
                  <c:v>525</c:v>
                </c:pt>
                <c:pt idx="2168">
                  <c:v>500</c:v>
                </c:pt>
                <c:pt idx="2169">
                  <c:v>488</c:v>
                </c:pt>
                <c:pt idx="2170">
                  <c:v>520</c:v>
                </c:pt>
                <c:pt idx="2171">
                  <c:v>564</c:v>
                </c:pt>
                <c:pt idx="2172">
                  <c:v>509</c:v>
                </c:pt>
                <c:pt idx="2173">
                  <c:v>526</c:v>
                </c:pt>
                <c:pt idx="2174">
                  <c:v>480</c:v>
                </c:pt>
                <c:pt idx="2175">
                  <c:v>516</c:v>
                </c:pt>
                <c:pt idx="2176">
                  <c:v>527</c:v>
                </c:pt>
                <c:pt idx="2177">
                  <c:v>552</c:v>
                </c:pt>
                <c:pt idx="2178">
                  <c:v>485</c:v>
                </c:pt>
                <c:pt idx="2179">
                  <c:v>530</c:v>
                </c:pt>
                <c:pt idx="2180">
                  <c:v>518</c:v>
                </c:pt>
                <c:pt idx="2181">
                  <c:v>538</c:v>
                </c:pt>
                <c:pt idx="2182">
                  <c:v>550</c:v>
                </c:pt>
                <c:pt idx="2183">
                  <c:v>500</c:v>
                </c:pt>
                <c:pt idx="2184">
                  <c:v>510</c:v>
                </c:pt>
                <c:pt idx="2185">
                  <c:v>481</c:v>
                </c:pt>
                <c:pt idx="2186">
                  <c:v>527</c:v>
                </c:pt>
                <c:pt idx="2187">
                  <c:v>480</c:v>
                </c:pt>
                <c:pt idx="2188">
                  <c:v>523</c:v>
                </c:pt>
                <c:pt idx="2189">
                  <c:v>497</c:v>
                </c:pt>
                <c:pt idx="2190">
                  <c:v>515</c:v>
                </c:pt>
                <c:pt idx="2191">
                  <c:v>478</c:v>
                </c:pt>
                <c:pt idx="2192">
                  <c:v>528</c:v>
                </c:pt>
                <c:pt idx="2193">
                  <c:v>468</c:v>
                </c:pt>
                <c:pt idx="2194">
                  <c:v>521</c:v>
                </c:pt>
                <c:pt idx="2195">
                  <c:v>483</c:v>
                </c:pt>
                <c:pt idx="2196">
                  <c:v>517</c:v>
                </c:pt>
                <c:pt idx="2197">
                  <c:v>529</c:v>
                </c:pt>
                <c:pt idx="2198">
                  <c:v>503</c:v>
                </c:pt>
                <c:pt idx="2199">
                  <c:v>488</c:v>
                </c:pt>
                <c:pt idx="2200">
                  <c:v>489</c:v>
                </c:pt>
                <c:pt idx="2201">
                  <c:v>522</c:v>
                </c:pt>
                <c:pt idx="2202">
                  <c:v>475</c:v>
                </c:pt>
                <c:pt idx="2203">
                  <c:v>490</c:v>
                </c:pt>
                <c:pt idx="2204">
                  <c:v>519</c:v>
                </c:pt>
                <c:pt idx="2205">
                  <c:v>462</c:v>
                </c:pt>
                <c:pt idx="2206">
                  <c:v>560</c:v>
                </c:pt>
                <c:pt idx="2207">
                  <c:v>518</c:v>
                </c:pt>
                <c:pt idx="2208">
                  <c:v>475</c:v>
                </c:pt>
                <c:pt idx="2209">
                  <c:v>489</c:v>
                </c:pt>
                <c:pt idx="2210">
                  <c:v>519</c:v>
                </c:pt>
                <c:pt idx="2211">
                  <c:v>498</c:v>
                </c:pt>
                <c:pt idx="2212">
                  <c:v>533</c:v>
                </c:pt>
                <c:pt idx="2213">
                  <c:v>504</c:v>
                </c:pt>
                <c:pt idx="2214">
                  <c:v>499</c:v>
                </c:pt>
                <c:pt idx="2215">
                  <c:v>507</c:v>
                </c:pt>
                <c:pt idx="2216">
                  <c:v>484</c:v>
                </c:pt>
                <c:pt idx="2217">
                  <c:v>501</c:v>
                </c:pt>
                <c:pt idx="2218">
                  <c:v>534</c:v>
                </c:pt>
                <c:pt idx="2219">
                  <c:v>544</c:v>
                </c:pt>
                <c:pt idx="2220">
                  <c:v>512</c:v>
                </c:pt>
                <c:pt idx="2221">
                  <c:v>528</c:v>
                </c:pt>
                <c:pt idx="2222">
                  <c:v>493</c:v>
                </c:pt>
                <c:pt idx="2223">
                  <c:v>511</c:v>
                </c:pt>
                <c:pt idx="2224">
                  <c:v>538</c:v>
                </c:pt>
                <c:pt idx="2225">
                  <c:v>508</c:v>
                </c:pt>
                <c:pt idx="2226">
                  <c:v>488</c:v>
                </c:pt>
                <c:pt idx="2227">
                  <c:v>544</c:v>
                </c:pt>
                <c:pt idx="2228">
                  <c:v>524</c:v>
                </c:pt>
                <c:pt idx="2229">
                  <c:v>503</c:v>
                </c:pt>
                <c:pt idx="2230">
                  <c:v>525</c:v>
                </c:pt>
                <c:pt idx="2231">
                  <c:v>485</c:v>
                </c:pt>
                <c:pt idx="2232">
                  <c:v>511</c:v>
                </c:pt>
                <c:pt idx="2233">
                  <c:v>508</c:v>
                </c:pt>
                <c:pt idx="2234">
                  <c:v>457</c:v>
                </c:pt>
                <c:pt idx="2235">
                  <c:v>509</c:v>
                </c:pt>
                <c:pt idx="2236">
                  <c:v>512</c:v>
                </c:pt>
                <c:pt idx="2237">
                  <c:v>525</c:v>
                </c:pt>
                <c:pt idx="2238">
                  <c:v>505</c:v>
                </c:pt>
                <c:pt idx="2239">
                  <c:v>524</c:v>
                </c:pt>
                <c:pt idx="2240">
                  <c:v>516</c:v>
                </c:pt>
                <c:pt idx="2241">
                  <c:v>500</c:v>
                </c:pt>
                <c:pt idx="2242">
                  <c:v>522</c:v>
                </c:pt>
                <c:pt idx="2243">
                  <c:v>480</c:v>
                </c:pt>
                <c:pt idx="2244">
                  <c:v>505</c:v>
                </c:pt>
                <c:pt idx="2245">
                  <c:v>469</c:v>
                </c:pt>
                <c:pt idx="2246">
                  <c:v>514</c:v>
                </c:pt>
                <c:pt idx="2247">
                  <c:v>503</c:v>
                </c:pt>
                <c:pt idx="2248">
                  <c:v>473</c:v>
                </c:pt>
                <c:pt idx="2249">
                  <c:v>536</c:v>
                </c:pt>
                <c:pt idx="2250">
                  <c:v>546</c:v>
                </c:pt>
                <c:pt idx="2251">
                  <c:v>501</c:v>
                </c:pt>
                <c:pt idx="2252">
                  <c:v>539</c:v>
                </c:pt>
                <c:pt idx="2253">
                  <c:v>543</c:v>
                </c:pt>
                <c:pt idx="2254">
                  <c:v>498</c:v>
                </c:pt>
                <c:pt idx="2255">
                  <c:v>534</c:v>
                </c:pt>
                <c:pt idx="2256">
                  <c:v>489</c:v>
                </c:pt>
                <c:pt idx="2257">
                  <c:v>482</c:v>
                </c:pt>
                <c:pt idx="2258">
                  <c:v>543</c:v>
                </c:pt>
                <c:pt idx="2259">
                  <c:v>503</c:v>
                </c:pt>
                <c:pt idx="2260">
                  <c:v>514</c:v>
                </c:pt>
                <c:pt idx="2261">
                  <c:v>500</c:v>
                </c:pt>
                <c:pt idx="2262">
                  <c:v>510</c:v>
                </c:pt>
                <c:pt idx="2263">
                  <c:v>529</c:v>
                </c:pt>
                <c:pt idx="2264">
                  <c:v>506</c:v>
                </c:pt>
                <c:pt idx="2265">
                  <c:v>514</c:v>
                </c:pt>
                <c:pt idx="2266">
                  <c:v>493</c:v>
                </c:pt>
                <c:pt idx="2267">
                  <c:v>531</c:v>
                </c:pt>
                <c:pt idx="2268">
                  <c:v>544</c:v>
                </c:pt>
                <c:pt idx="2269">
                  <c:v>551</c:v>
                </c:pt>
                <c:pt idx="2270">
                  <c:v>507</c:v>
                </c:pt>
                <c:pt idx="2271">
                  <c:v>475</c:v>
                </c:pt>
                <c:pt idx="2272">
                  <c:v>514</c:v>
                </c:pt>
                <c:pt idx="2273">
                  <c:v>509</c:v>
                </c:pt>
                <c:pt idx="2274">
                  <c:v>553</c:v>
                </c:pt>
                <c:pt idx="2275">
                  <c:v>516</c:v>
                </c:pt>
                <c:pt idx="2276">
                  <c:v>482</c:v>
                </c:pt>
                <c:pt idx="2277">
                  <c:v>527</c:v>
                </c:pt>
                <c:pt idx="2278">
                  <c:v>555</c:v>
                </c:pt>
                <c:pt idx="2279">
                  <c:v>539</c:v>
                </c:pt>
                <c:pt idx="2280">
                  <c:v>474</c:v>
                </c:pt>
                <c:pt idx="2281">
                  <c:v>520</c:v>
                </c:pt>
                <c:pt idx="2282">
                  <c:v>543</c:v>
                </c:pt>
                <c:pt idx="2283">
                  <c:v>501</c:v>
                </c:pt>
                <c:pt idx="2284">
                  <c:v>526</c:v>
                </c:pt>
                <c:pt idx="2285">
                  <c:v>508</c:v>
                </c:pt>
                <c:pt idx="2286">
                  <c:v>519</c:v>
                </c:pt>
                <c:pt idx="2287">
                  <c:v>551</c:v>
                </c:pt>
                <c:pt idx="2288">
                  <c:v>497</c:v>
                </c:pt>
                <c:pt idx="2289">
                  <c:v>549</c:v>
                </c:pt>
                <c:pt idx="2290">
                  <c:v>509</c:v>
                </c:pt>
                <c:pt idx="2291">
                  <c:v>545</c:v>
                </c:pt>
                <c:pt idx="2292">
                  <c:v>503</c:v>
                </c:pt>
                <c:pt idx="2293">
                  <c:v>524</c:v>
                </c:pt>
                <c:pt idx="2294">
                  <c:v>549</c:v>
                </c:pt>
                <c:pt idx="2295">
                  <c:v>544</c:v>
                </c:pt>
                <c:pt idx="2296">
                  <c:v>464</c:v>
                </c:pt>
                <c:pt idx="2297">
                  <c:v>508</c:v>
                </c:pt>
                <c:pt idx="2298">
                  <c:v>512</c:v>
                </c:pt>
                <c:pt idx="2299">
                  <c:v>523</c:v>
                </c:pt>
                <c:pt idx="2300">
                  <c:v>489</c:v>
                </c:pt>
                <c:pt idx="2301">
                  <c:v>545</c:v>
                </c:pt>
                <c:pt idx="2302">
                  <c:v>509</c:v>
                </c:pt>
                <c:pt idx="2303">
                  <c:v>576</c:v>
                </c:pt>
                <c:pt idx="2304">
                  <c:v>531</c:v>
                </c:pt>
                <c:pt idx="2305">
                  <c:v>506</c:v>
                </c:pt>
                <c:pt idx="2306">
                  <c:v>530</c:v>
                </c:pt>
                <c:pt idx="2307">
                  <c:v>522</c:v>
                </c:pt>
                <c:pt idx="2308">
                  <c:v>514</c:v>
                </c:pt>
                <c:pt idx="2309">
                  <c:v>531</c:v>
                </c:pt>
                <c:pt idx="2310">
                  <c:v>489</c:v>
                </c:pt>
                <c:pt idx="2311">
                  <c:v>550</c:v>
                </c:pt>
                <c:pt idx="2312">
                  <c:v>491</c:v>
                </c:pt>
                <c:pt idx="2313">
                  <c:v>530</c:v>
                </c:pt>
                <c:pt idx="2314">
                  <c:v>517</c:v>
                </c:pt>
                <c:pt idx="2315">
                  <c:v>544</c:v>
                </c:pt>
                <c:pt idx="2316">
                  <c:v>511</c:v>
                </c:pt>
                <c:pt idx="2317">
                  <c:v>520</c:v>
                </c:pt>
                <c:pt idx="2318">
                  <c:v>525</c:v>
                </c:pt>
                <c:pt idx="2319">
                  <c:v>546</c:v>
                </c:pt>
                <c:pt idx="2320">
                  <c:v>522</c:v>
                </c:pt>
                <c:pt idx="2321">
                  <c:v>577</c:v>
                </c:pt>
                <c:pt idx="2322">
                  <c:v>531</c:v>
                </c:pt>
                <c:pt idx="2323">
                  <c:v>513</c:v>
                </c:pt>
                <c:pt idx="2324">
                  <c:v>491</c:v>
                </c:pt>
                <c:pt idx="2325">
                  <c:v>510</c:v>
                </c:pt>
                <c:pt idx="2326">
                  <c:v>515</c:v>
                </c:pt>
                <c:pt idx="2327">
                  <c:v>516</c:v>
                </c:pt>
                <c:pt idx="2328">
                  <c:v>493</c:v>
                </c:pt>
                <c:pt idx="2329">
                  <c:v>523</c:v>
                </c:pt>
                <c:pt idx="2330">
                  <c:v>484</c:v>
                </c:pt>
                <c:pt idx="2331">
                  <c:v>539</c:v>
                </c:pt>
                <c:pt idx="2332">
                  <c:v>574</c:v>
                </c:pt>
                <c:pt idx="2333">
                  <c:v>532</c:v>
                </c:pt>
                <c:pt idx="2334">
                  <c:v>549</c:v>
                </c:pt>
                <c:pt idx="2335">
                  <c:v>537</c:v>
                </c:pt>
                <c:pt idx="2336">
                  <c:v>528</c:v>
                </c:pt>
                <c:pt idx="2337">
                  <c:v>496</c:v>
                </c:pt>
                <c:pt idx="2338">
                  <c:v>502</c:v>
                </c:pt>
                <c:pt idx="2339">
                  <c:v>526</c:v>
                </c:pt>
                <c:pt idx="2340">
                  <c:v>525</c:v>
                </c:pt>
                <c:pt idx="2341">
                  <c:v>535</c:v>
                </c:pt>
                <c:pt idx="2342">
                  <c:v>543</c:v>
                </c:pt>
                <c:pt idx="2343">
                  <c:v>548</c:v>
                </c:pt>
                <c:pt idx="2344">
                  <c:v>491</c:v>
                </c:pt>
                <c:pt idx="2345">
                  <c:v>492</c:v>
                </c:pt>
                <c:pt idx="2346">
                  <c:v>518</c:v>
                </c:pt>
                <c:pt idx="2347">
                  <c:v>521</c:v>
                </c:pt>
                <c:pt idx="2348">
                  <c:v>535</c:v>
                </c:pt>
                <c:pt idx="2349">
                  <c:v>513</c:v>
                </c:pt>
                <c:pt idx="2350">
                  <c:v>552</c:v>
                </c:pt>
                <c:pt idx="2351">
                  <c:v>541</c:v>
                </c:pt>
                <c:pt idx="2352">
                  <c:v>543</c:v>
                </c:pt>
                <c:pt idx="2353">
                  <c:v>529</c:v>
                </c:pt>
                <c:pt idx="2354">
                  <c:v>554</c:v>
                </c:pt>
                <c:pt idx="2355">
                  <c:v>553</c:v>
                </c:pt>
                <c:pt idx="2356">
                  <c:v>525</c:v>
                </c:pt>
                <c:pt idx="2357">
                  <c:v>565</c:v>
                </c:pt>
                <c:pt idx="2358">
                  <c:v>533</c:v>
                </c:pt>
                <c:pt idx="2359">
                  <c:v>522</c:v>
                </c:pt>
                <c:pt idx="2360">
                  <c:v>541</c:v>
                </c:pt>
                <c:pt idx="2361">
                  <c:v>559</c:v>
                </c:pt>
                <c:pt idx="2362">
                  <c:v>506</c:v>
                </c:pt>
                <c:pt idx="2363">
                  <c:v>561</c:v>
                </c:pt>
                <c:pt idx="2364">
                  <c:v>537</c:v>
                </c:pt>
                <c:pt idx="2365">
                  <c:v>520</c:v>
                </c:pt>
                <c:pt idx="2366">
                  <c:v>545</c:v>
                </c:pt>
                <c:pt idx="2367">
                  <c:v>510</c:v>
                </c:pt>
                <c:pt idx="2368">
                  <c:v>533</c:v>
                </c:pt>
                <c:pt idx="2369">
                  <c:v>519</c:v>
                </c:pt>
                <c:pt idx="2370">
                  <c:v>480</c:v>
                </c:pt>
                <c:pt idx="2371">
                  <c:v>551</c:v>
                </c:pt>
                <c:pt idx="2372">
                  <c:v>510</c:v>
                </c:pt>
                <c:pt idx="2373">
                  <c:v>500</c:v>
                </c:pt>
                <c:pt idx="2374">
                  <c:v>545</c:v>
                </c:pt>
                <c:pt idx="2375">
                  <c:v>562</c:v>
                </c:pt>
                <c:pt idx="2376">
                  <c:v>527</c:v>
                </c:pt>
                <c:pt idx="2377">
                  <c:v>510</c:v>
                </c:pt>
                <c:pt idx="2378">
                  <c:v>532</c:v>
                </c:pt>
                <c:pt idx="2379">
                  <c:v>528</c:v>
                </c:pt>
                <c:pt idx="2380">
                  <c:v>547</c:v>
                </c:pt>
                <c:pt idx="2381">
                  <c:v>538</c:v>
                </c:pt>
                <c:pt idx="2382">
                  <c:v>514</c:v>
                </c:pt>
                <c:pt idx="2383">
                  <c:v>501</c:v>
                </c:pt>
                <c:pt idx="2384">
                  <c:v>502</c:v>
                </c:pt>
                <c:pt idx="2385">
                  <c:v>591</c:v>
                </c:pt>
                <c:pt idx="2386">
                  <c:v>541</c:v>
                </c:pt>
                <c:pt idx="2387">
                  <c:v>519</c:v>
                </c:pt>
                <c:pt idx="2388">
                  <c:v>562</c:v>
                </c:pt>
                <c:pt idx="2389">
                  <c:v>477</c:v>
                </c:pt>
                <c:pt idx="2390">
                  <c:v>524</c:v>
                </c:pt>
                <c:pt idx="2391">
                  <c:v>505</c:v>
                </c:pt>
                <c:pt idx="2392">
                  <c:v>521</c:v>
                </c:pt>
                <c:pt idx="2393">
                  <c:v>484</c:v>
                </c:pt>
                <c:pt idx="2394">
                  <c:v>519</c:v>
                </c:pt>
                <c:pt idx="2395">
                  <c:v>529</c:v>
                </c:pt>
                <c:pt idx="2396">
                  <c:v>526</c:v>
                </c:pt>
                <c:pt idx="2397">
                  <c:v>493</c:v>
                </c:pt>
                <c:pt idx="2398">
                  <c:v>540</c:v>
                </c:pt>
                <c:pt idx="2399">
                  <c:v>524</c:v>
                </c:pt>
                <c:pt idx="2400">
                  <c:v>517</c:v>
                </c:pt>
                <c:pt idx="2401">
                  <c:v>503</c:v>
                </c:pt>
                <c:pt idx="2402">
                  <c:v>550</c:v>
                </c:pt>
                <c:pt idx="2403">
                  <c:v>480</c:v>
                </c:pt>
                <c:pt idx="2404">
                  <c:v>518</c:v>
                </c:pt>
                <c:pt idx="2405">
                  <c:v>519</c:v>
                </c:pt>
                <c:pt idx="2406">
                  <c:v>514</c:v>
                </c:pt>
                <c:pt idx="2407">
                  <c:v>522</c:v>
                </c:pt>
                <c:pt idx="2408">
                  <c:v>513</c:v>
                </c:pt>
                <c:pt idx="2409">
                  <c:v>526</c:v>
                </c:pt>
                <c:pt idx="2410">
                  <c:v>543</c:v>
                </c:pt>
                <c:pt idx="2411">
                  <c:v>507</c:v>
                </c:pt>
                <c:pt idx="2412">
                  <c:v>543</c:v>
                </c:pt>
                <c:pt idx="2413">
                  <c:v>526</c:v>
                </c:pt>
                <c:pt idx="2414">
                  <c:v>541</c:v>
                </c:pt>
                <c:pt idx="2415">
                  <c:v>542</c:v>
                </c:pt>
                <c:pt idx="2416">
                  <c:v>576</c:v>
                </c:pt>
                <c:pt idx="2417">
                  <c:v>502</c:v>
                </c:pt>
                <c:pt idx="2418">
                  <c:v>567</c:v>
                </c:pt>
                <c:pt idx="2419">
                  <c:v>495</c:v>
                </c:pt>
                <c:pt idx="2420">
                  <c:v>517</c:v>
                </c:pt>
                <c:pt idx="2421">
                  <c:v>556</c:v>
                </c:pt>
                <c:pt idx="2422">
                  <c:v>535</c:v>
                </c:pt>
                <c:pt idx="2423">
                  <c:v>525</c:v>
                </c:pt>
                <c:pt idx="2424">
                  <c:v>504</c:v>
                </c:pt>
                <c:pt idx="2425">
                  <c:v>550</c:v>
                </c:pt>
                <c:pt idx="2426">
                  <c:v>536</c:v>
                </c:pt>
                <c:pt idx="2427">
                  <c:v>523</c:v>
                </c:pt>
                <c:pt idx="2428">
                  <c:v>556</c:v>
                </c:pt>
                <c:pt idx="2429">
                  <c:v>567</c:v>
                </c:pt>
                <c:pt idx="2430">
                  <c:v>502</c:v>
                </c:pt>
                <c:pt idx="2431">
                  <c:v>545</c:v>
                </c:pt>
                <c:pt idx="2432">
                  <c:v>572</c:v>
                </c:pt>
                <c:pt idx="2433">
                  <c:v>506</c:v>
                </c:pt>
                <c:pt idx="2434">
                  <c:v>530</c:v>
                </c:pt>
                <c:pt idx="2435">
                  <c:v>537</c:v>
                </c:pt>
                <c:pt idx="2436">
                  <c:v>569</c:v>
                </c:pt>
                <c:pt idx="2437">
                  <c:v>517</c:v>
                </c:pt>
                <c:pt idx="2438">
                  <c:v>551</c:v>
                </c:pt>
                <c:pt idx="2439">
                  <c:v>593</c:v>
                </c:pt>
                <c:pt idx="2440">
                  <c:v>575</c:v>
                </c:pt>
                <c:pt idx="2441">
                  <c:v>526</c:v>
                </c:pt>
                <c:pt idx="2442">
                  <c:v>545</c:v>
                </c:pt>
                <c:pt idx="2443">
                  <c:v>576</c:v>
                </c:pt>
                <c:pt idx="2444">
                  <c:v>559</c:v>
                </c:pt>
                <c:pt idx="2445">
                  <c:v>552</c:v>
                </c:pt>
                <c:pt idx="2446">
                  <c:v>528</c:v>
                </c:pt>
                <c:pt idx="2447">
                  <c:v>531</c:v>
                </c:pt>
                <c:pt idx="2448">
                  <c:v>561</c:v>
                </c:pt>
                <c:pt idx="2449">
                  <c:v>488</c:v>
                </c:pt>
                <c:pt idx="2450">
                  <c:v>505</c:v>
                </c:pt>
                <c:pt idx="2451">
                  <c:v>574</c:v>
                </c:pt>
                <c:pt idx="2452">
                  <c:v>536</c:v>
                </c:pt>
                <c:pt idx="2453">
                  <c:v>562</c:v>
                </c:pt>
                <c:pt idx="2454">
                  <c:v>560</c:v>
                </c:pt>
                <c:pt idx="2455">
                  <c:v>493</c:v>
                </c:pt>
                <c:pt idx="2456">
                  <c:v>527</c:v>
                </c:pt>
                <c:pt idx="2457">
                  <c:v>546</c:v>
                </c:pt>
                <c:pt idx="2458">
                  <c:v>556</c:v>
                </c:pt>
                <c:pt idx="2459">
                  <c:v>498</c:v>
                </c:pt>
                <c:pt idx="2460">
                  <c:v>516</c:v>
                </c:pt>
                <c:pt idx="2461">
                  <c:v>556</c:v>
                </c:pt>
                <c:pt idx="2462">
                  <c:v>548</c:v>
                </c:pt>
                <c:pt idx="2463">
                  <c:v>543</c:v>
                </c:pt>
                <c:pt idx="2464">
                  <c:v>507</c:v>
                </c:pt>
                <c:pt idx="2465">
                  <c:v>555</c:v>
                </c:pt>
                <c:pt idx="2466">
                  <c:v>531</c:v>
                </c:pt>
                <c:pt idx="2467">
                  <c:v>538</c:v>
                </c:pt>
                <c:pt idx="2468">
                  <c:v>528</c:v>
                </c:pt>
                <c:pt idx="2469">
                  <c:v>537</c:v>
                </c:pt>
                <c:pt idx="2470">
                  <c:v>542</c:v>
                </c:pt>
                <c:pt idx="2471">
                  <c:v>537</c:v>
                </c:pt>
                <c:pt idx="2472">
                  <c:v>576</c:v>
                </c:pt>
                <c:pt idx="2473">
                  <c:v>560</c:v>
                </c:pt>
                <c:pt idx="2474">
                  <c:v>529</c:v>
                </c:pt>
                <c:pt idx="2475">
                  <c:v>545</c:v>
                </c:pt>
                <c:pt idx="2476">
                  <c:v>503</c:v>
                </c:pt>
                <c:pt idx="2477">
                  <c:v>533</c:v>
                </c:pt>
                <c:pt idx="2478">
                  <c:v>555</c:v>
                </c:pt>
                <c:pt idx="2479">
                  <c:v>558</c:v>
                </c:pt>
                <c:pt idx="2480">
                  <c:v>556</c:v>
                </c:pt>
                <c:pt idx="2481">
                  <c:v>503</c:v>
                </c:pt>
                <c:pt idx="2482">
                  <c:v>551</c:v>
                </c:pt>
                <c:pt idx="2483">
                  <c:v>573</c:v>
                </c:pt>
                <c:pt idx="2484">
                  <c:v>518</c:v>
                </c:pt>
                <c:pt idx="2485">
                  <c:v>521</c:v>
                </c:pt>
                <c:pt idx="2486">
                  <c:v>552</c:v>
                </c:pt>
                <c:pt idx="2487">
                  <c:v>523</c:v>
                </c:pt>
                <c:pt idx="2488">
                  <c:v>586</c:v>
                </c:pt>
                <c:pt idx="2489">
                  <c:v>523</c:v>
                </c:pt>
                <c:pt idx="2490">
                  <c:v>541</c:v>
                </c:pt>
                <c:pt idx="2491">
                  <c:v>556</c:v>
                </c:pt>
                <c:pt idx="2492">
                  <c:v>554</c:v>
                </c:pt>
                <c:pt idx="2493">
                  <c:v>550</c:v>
                </c:pt>
                <c:pt idx="2494">
                  <c:v>545</c:v>
                </c:pt>
                <c:pt idx="2495">
                  <c:v>521</c:v>
                </c:pt>
                <c:pt idx="2496">
                  <c:v>554</c:v>
                </c:pt>
                <c:pt idx="2497">
                  <c:v>563</c:v>
                </c:pt>
                <c:pt idx="2498">
                  <c:v>555</c:v>
                </c:pt>
                <c:pt idx="2499">
                  <c:v>532</c:v>
                </c:pt>
                <c:pt idx="2500">
                  <c:v>508</c:v>
                </c:pt>
                <c:pt idx="2501">
                  <c:v>528</c:v>
                </c:pt>
                <c:pt idx="2502">
                  <c:v>560</c:v>
                </c:pt>
                <c:pt idx="2503">
                  <c:v>584</c:v>
                </c:pt>
                <c:pt idx="2504">
                  <c:v>527</c:v>
                </c:pt>
                <c:pt idx="2505">
                  <c:v>525</c:v>
                </c:pt>
                <c:pt idx="2506">
                  <c:v>556</c:v>
                </c:pt>
                <c:pt idx="2507">
                  <c:v>568</c:v>
                </c:pt>
                <c:pt idx="2508">
                  <c:v>536</c:v>
                </c:pt>
                <c:pt idx="2509">
                  <c:v>562</c:v>
                </c:pt>
                <c:pt idx="2510">
                  <c:v>556</c:v>
                </c:pt>
                <c:pt idx="2511">
                  <c:v>532</c:v>
                </c:pt>
                <c:pt idx="2512">
                  <c:v>516</c:v>
                </c:pt>
                <c:pt idx="2513">
                  <c:v>513</c:v>
                </c:pt>
                <c:pt idx="2514">
                  <c:v>551</c:v>
                </c:pt>
                <c:pt idx="2515">
                  <c:v>557</c:v>
                </c:pt>
                <c:pt idx="2516">
                  <c:v>553</c:v>
                </c:pt>
                <c:pt idx="2517">
                  <c:v>556</c:v>
                </c:pt>
                <c:pt idx="2518">
                  <c:v>522</c:v>
                </c:pt>
                <c:pt idx="2519">
                  <c:v>588</c:v>
                </c:pt>
                <c:pt idx="2520">
                  <c:v>544</c:v>
                </c:pt>
                <c:pt idx="2521">
                  <c:v>550</c:v>
                </c:pt>
                <c:pt idx="2522">
                  <c:v>523</c:v>
                </c:pt>
                <c:pt idx="2523">
                  <c:v>522</c:v>
                </c:pt>
                <c:pt idx="2524">
                  <c:v>622</c:v>
                </c:pt>
                <c:pt idx="2525">
                  <c:v>522</c:v>
                </c:pt>
                <c:pt idx="2526">
                  <c:v>535</c:v>
                </c:pt>
                <c:pt idx="2527">
                  <c:v>561</c:v>
                </c:pt>
                <c:pt idx="2528">
                  <c:v>546</c:v>
                </c:pt>
                <c:pt idx="2529">
                  <c:v>534</c:v>
                </c:pt>
                <c:pt idx="2530">
                  <c:v>538</c:v>
                </c:pt>
                <c:pt idx="2531">
                  <c:v>528</c:v>
                </c:pt>
                <c:pt idx="2532">
                  <c:v>544</c:v>
                </c:pt>
                <c:pt idx="2533">
                  <c:v>531</c:v>
                </c:pt>
                <c:pt idx="2534">
                  <c:v>546</c:v>
                </c:pt>
                <c:pt idx="2535">
                  <c:v>540</c:v>
                </c:pt>
                <c:pt idx="2536">
                  <c:v>530</c:v>
                </c:pt>
                <c:pt idx="2537">
                  <c:v>579</c:v>
                </c:pt>
                <c:pt idx="2538">
                  <c:v>509</c:v>
                </c:pt>
                <c:pt idx="2539">
                  <c:v>566</c:v>
                </c:pt>
                <c:pt idx="2540">
                  <c:v>577</c:v>
                </c:pt>
                <c:pt idx="2541">
                  <c:v>595</c:v>
                </c:pt>
                <c:pt idx="2542">
                  <c:v>541</c:v>
                </c:pt>
                <c:pt idx="2543">
                  <c:v>571</c:v>
                </c:pt>
                <c:pt idx="2544">
                  <c:v>573</c:v>
                </c:pt>
                <c:pt idx="2545">
                  <c:v>577</c:v>
                </c:pt>
                <c:pt idx="2546">
                  <c:v>544</c:v>
                </c:pt>
                <c:pt idx="2547">
                  <c:v>532</c:v>
                </c:pt>
                <c:pt idx="2548">
                  <c:v>564</c:v>
                </c:pt>
                <c:pt idx="2549">
                  <c:v>580</c:v>
                </c:pt>
                <c:pt idx="2550">
                  <c:v>527</c:v>
                </c:pt>
                <c:pt idx="2551">
                  <c:v>600</c:v>
                </c:pt>
                <c:pt idx="2552">
                  <c:v>581</c:v>
                </c:pt>
                <c:pt idx="2553">
                  <c:v>560</c:v>
                </c:pt>
                <c:pt idx="2554">
                  <c:v>543</c:v>
                </c:pt>
                <c:pt idx="2555">
                  <c:v>574</c:v>
                </c:pt>
                <c:pt idx="2556">
                  <c:v>547</c:v>
                </c:pt>
                <c:pt idx="2557">
                  <c:v>564</c:v>
                </c:pt>
                <c:pt idx="2558">
                  <c:v>567</c:v>
                </c:pt>
                <c:pt idx="2559">
                  <c:v>546</c:v>
                </c:pt>
                <c:pt idx="2560">
                  <c:v>558</c:v>
                </c:pt>
                <c:pt idx="2561">
                  <c:v>573</c:v>
                </c:pt>
                <c:pt idx="2562">
                  <c:v>594</c:v>
                </c:pt>
                <c:pt idx="2563">
                  <c:v>593</c:v>
                </c:pt>
                <c:pt idx="2564">
                  <c:v>579</c:v>
                </c:pt>
                <c:pt idx="2565">
                  <c:v>535</c:v>
                </c:pt>
                <c:pt idx="2566">
                  <c:v>620</c:v>
                </c:pt>
                <c:pt idx="2567">
                  <c:v>518</c:v>
                </c:pt>
                <c:pt idx="2568">
                  <c:v>543</c:v>
                </c:pt>
                <c:pt idx="2569">
                  <c:v>589</c:v>
                </c:pt>
                <c:pt idx="2570">
                  <c:v>562</c:v>
                </c:pt>
                <c:pt idx="2571">
                  <c:v>580</c:v>
                </c:pt>
                <c:pt idx="2572">
                  <c:v>548</c:v>
                </c:pt>
                <c:pt idx="2573">
                  <c:v>571</c:v>
                </c:pt>
                <c:pt idx="2574">
                  <c:v>578</c:v>
                </c:pt>
                <c:pt idx="2575">
                  <c:v>505</c:v>
                </c:pt>
                <c:pt idx="2576">
                  <c:v>595</c:v>
                </c:pt>
                <c:pt idx="2577">
                  <c:v>513</c:v>
                </c:pt>
                <c:pt idx="2578">
                  <c:v>575</c:v>
                </c:pt>
                <c:pt idx="2579">
                  <c:v>555</c:v>
                </c:pt>
                <c:pt idx="2580">
                  <c:v>555</c:v>
                </c:pt>
                <c:pt idx="2581">
                  <c:v>571</c:v>
                </c:pt>
                <c:pt idx="2582">
                  <c:v>537</c:v>
                </c:pt>
                <c:pt idx="2583">
                  <c:v>597</c:v>
                </c:pt>
                <c:pt idx="2584">
                  <c:v>574</c:v>
                </c:pt>
                <c:pt idx="2585">
                  <c:v>557</c:v>
                </c:pt>
                <c:pt idx="2586">
                  <c:v>569</c:v>
                </c:pt>
                <c:pt idx="2587">
                  <c:v>550</c:v>
                </c:pt>
                <c:pt idx="2588">
                  <c:v>544</c:v>
                </c:pt>
                <c:pt idx="2589">
                  <c:v>572</c:v>
                </c:pt>
                <c:pt idx="2590">
                  <c:v>551</c:v>
                </c:pt>
                <c:pt idx="2591">
                  <c:v>613</c:v>
                </c:pt>
                <c:pt idx="2592">
                  <c:v>591</c:v>
                </c:pt>
                <c:pt idx="2593">
                  <c:v>557</c:v>
                </c:pt>
                <c:pt idx="2594">
                  <c:v>580</c:v>
                </c:pt>
                <c:pt idx="2595">
                  <c:v>543</c:v>
                </c:pt>
                <c:pt idx="2596">
                  <c:v>605</c:v>
                </c:pt>
                <c:pt idx="2597">
                  <c:v>570</c:v>
                </c:pt>
                <c:pt idx="2598">
                  <c:v>583</c:v>
                </c:pt>
                <c:pt idx="2599">
                  <c:v>545</c:v>
                </c:pt>
                <c:pt idx="2600">
                  <c:v>531</c:v>
                </c:pt>
                <c:pt idx="2601">
                  <c:v>577</c:v>
                </c:pt>
                <c:pt idx="2602">
                  <c:v>578</c:v>
                </c:pt>
                <c:pt idx="2603">
                  <c:v>586</c:v>
                </c:pt>
                <c:pt idx="2604">
                  <c:v>541</c:v>
                </c:pt>
                <c:pt idx="2605">
                  <c:v>595</c:v>
                </c:pt>
                <c:pt idx="2606">
                  <c:v>604</c:v>
                </c:pt>
                <c:pt idx="2607">
                  <c:v>607</c:v>
                </c:pt>
                <c:pt idx="2608">
                  <c:v>596</c:v>
                </c:pt>
                <c:pt idx="2609">
                  <c:v>576</c:v>
                </c:pt>
                <c:pt idx="2610">
                  <c:v>607</c:v>
                </c:pt>
                <c:pt idx="2611">
                  <c:v>623</c:v>
                </c:pt>
                <c:pt idx="2612">
                  <c:v>570</c:v>
                </c:pt>
                <c:pt idx="2613">
                  <c:v>527</c:v>
                </c:pt>
                <c:pt idx="2614">
                  <c:v>547</c:v>
                </c:pt>
                <c:pt idx="2615">
                  <c:v>598</c:v>
                </c:pt>
                <c:pt idx="2616">
                  <c:v>539</c:v>
                </c:pt>
                <c:pt idx="2617">
                  <c:v>583</c:v>
                </c:pt>
                <c:pt idx="2618">
                  <c:v>603</c:v>
                </c:pt>
                <c:pt idx="2619">
                  <c:v>565</c:v>
                </c:pt>
                <c:pt idx="2620">
                  <c:v>576</c:v>
                </c:pt>
                <c:pt idx="2621">
                  <c:v>584</c:v>
                </c:pt>
                <c:pt idx="2622">
                  <c:v>577</c:v>
                </c:pt>
                <c:pt idx="2623">
                  <c:v>559</c:v>
                </c:pt>
                <c:pt idx="2624">
                  <c:v>539</c:v>
                </c:pt>
                <c:pt idx="2625">
                  <c:v>582</c:v>
                </c:pt>
                <c:pt idx="2626">
                  <c:v>555</c:v>
                </c:pt>
                <c:pt idx="2627">
                  <c:v>579</c:v>
                </c:pt>
                <c:pt idx="2628">
                  <c:v>547</c:v>
                </c:pt>
                <c:pt idx="2629">
                  <c:v>554</c:v>
                </c:pt>
                <c:pt idx="2630">
                  <c:v>560</c:v>
                </c:pt>
                <c:pt idx="2631">
                  <c:v>550</c:v>
                </c:pt>
                <c:pt idx="2632">
                  <c:v>540</c:v>
                </c:pt>
                <c:pt idx="2633">
                  <c:v>581</c:v>
                </c:pt>
                <c:pt idx="2634">
                  <c:v>588</c:v>
                </c:pt>
                <c:pt idx="2635">
                  <c:v>575</c:v>
                </c:pt>
                <c:pt idx="2636">
                  <c:v>594</c:v>
                </c:pt>
                <c:pt idx="2637">
                  <c:v>570</c:v>
                </c:pt>
                <c:pt idx="2638">
                  <c:v>581</c:v>
                </c:pt>
                <c:pt idx="2639">
                  <c:v>591</c:v>
                </c:pt>
                <c:pt idx="2640">
                  <c:v>553</c:v>
                </c:pt>
                <c:pt idx="2641">
                  <c:v>554</c:v>
                </c:pt>
                <c:pt idx="2642">
                  <c:v>607</c:v>
                </c:pt>
                <c:pt idx="2643">
                  <c:v>567</c:v>
                </c:pt>
                <c:pt idx="2644">
                  <c:v>562</c:v>
                </c:pt>
                <c:pt idx="2645">
                  <c:v>587</c:v>
                </c:pt>
                <c:pt idx="2646">
                  <c:v>550</c:v>
                </c:pt>
                <c:pt idx="2647">
                  <c:v>557</c:v>
                </c:pt>
                <c:pt idx="2648">
                  <c:v>582</c:v>
                </c:pt>
                <c:pt idx="2649">
                  <c:v>562</c:v>
                </c:pt>
                <c:pt idx="2650">
                  <c:v>571</c:v>
                </c:pt>
                <c:pt idx="2651">
                  <c:v>555</c:v>
                </c:pt>
                <c:pt idx="2652">
                  <c:v>573</c:v>
                </c:pt>
                <c:pt idx="2653">
                  <c:v>611</c:v>
                </c:pt>
                <c:pt idx="2654">
                  <c:v>570</c:v>
                </c:pt>
                <c:pt idx="2655">
                  <c:v>594</c:v>
                </c:pt>
                <c:pt idx="2656">
                  <c:v>606</c:v>
                </c:pt>
                <c:pt idx="2657">
                  <c:v>615</c:v>
                </c:pt>
                <c:pt idx="2658">
                  <c:v>579</c:v>
                </c:pt>
                <c:pt idx="2659">
                  <c:v>602</c:v>
                </c:pt>
                <c:pt idx="2660">
                  <c:v>574</c:v>
                </c:pt>
                <c:pt idx="2661">
                  <c:v>554</c:v>
                </c:pt>
                <c:pt idx="2662">
                  <c:v>582</c:v>
                </c:pt>
                <c:pt idx="2663">
                  <c:v>545</c:v>
                </c:pt>
                <c:pt idx="2664">
                  <c:v>563</c:v>
                </c:pt>
                <c:pt idx="2665">
                  <c:v>566</c:v>
                </c:pt>
                <c:pt idx="2666">
                  <c:v>605</c:v>
                </c:pt>
                <c:pt idx="2667">
                  <c:v>603</c:v>
                </c:pt>
                <c:pt idx="2668">
                  <c:v>589</c:v>
                </c:pt>
                <c:pt idx="2669">
                  <c:v>539</c:v>
                </c:pt>
                <c:pt idx="2670">
                  <c:v>581</c:v>
                </c:pt>
                <c:pt idx="2671">
                  <c:v>597</c:v>
                </c:pt>
                <c:pt idx="2672">
                  <c:v>597</c:v>
                </c:pt>
                <c:pt idx="2673">
                  <c:v>638</c:v>
                </c:pt>
                <c:pt idx="2674">
                  <c:v>591</c:v>
                </c:pt>
                <c:pt idx="2675">
                  <c:v>628</c:v>
                </c:pt>
                <c:pt idx="2676">
                  <c:v>577</c:v>
                </c:pt>
                <c:pt idx="2677">
                  <c:v>583</c:v>
                </c:pt>
                <c:pt idx="2678">
                  <c:v>586</c:v>
                </c:pt>
                <c:pt idx="2679">
                  <c:v>616</c:v>
                </c:pt>
                <c:pt idx="2680">
                  <c:v>596</c:v>
                </c:pt>
                <c:pt idx="2681">
                  <c:v>596</c:v>
                </c:pt>
                <c:pt idx="2682">
                  <c:v>593</c:v>
                </c:pt>
                <c:pt idx="2683">
                  <c:v>563</c:v>
                </c:pt>
                <c:pt idx="2684">
                  <c:v>623</c:v>
                </c:pt>
                <c:pt idx="2685">
                  <c:v>594</c:v>
                </c:pt>
                <c:pt idx="2686">
                  <c:v>601</c:v>
                </c:pt>
                <c:pt idx="2687">
                  <c:v>632</c:v>
                </c:pt>
                <c:pt idx="2688">
                  <c:v>655</c:v>
                </c:pt>
                <c:pt idx="2689">
                  <c:v>637</c:v>
                </c:pt>
                <c:pt idx="2690">
                  <c:v>645</c:v>
                </c:pt>
                <c:pt idx="2691">
                  <c:v>603</c:v>
                </c:pt>
                <c:pt idx="2692">
                  <c:v>627</c:v>
                </c:pt>
                <c:pt idx="2693">
                  <c:v>605</c:v>
                </c:pt>
                <c:pt idx="2694">
                  <c:v>651</c:v>
                </c:pt>
                <c:pt idx="2695">
                  <c:v>647</c:v>
                </c:pt>
                <c:pt idx="2696">
                  <c:v>664</c:v>
                </c:pt>
                <c:pt idx="2697">
                  <c:v>606</c:v>
                </c:pt>
                <c:pt idx="2698">
                  <c:v>654</c:v>
                </c:pt>
                <c:pt idx="2699">
                  <c:v>707</c:v>
                </c:pt>
                <c:pt idx="2700">
                  <c:v>696</c:v>
                </c:pt>
                <c:pt idx="2701">
                  <c:v>724</c:v>
                </c:pt>
                <c:pt idx="2702">
                  <c:v>748</c:v>
                </c:pt>
                <c:pt idx="2703">
                  <c:v>821</c:v>
                </c:pt>
                <c:pt idx="2704">
                  <c:v>847</c:v>
                </c:pt>
                <c:pt idx="2705">
                  <c:v>843</c:v>
                </c:pt>
                <c:pt idx="2706">
                  <c:v>893</c:v>
                </c:pt>
                <c:pt idx="2707">
                  <c:v>1002</c:v>
                </c:pt>
                <c:pt idx="2708">
                  <c:v>1077</c:v>
                </c:pt>
                <c:pt idx="2709">
                  <c:v>1246</c:v>
                </c:pt>
                <c:pt idx="2710">
                  <c:v>1346</c:v>
                </c:pt>
                <c:pt idx="2711">
                  <c:v>1600</c:v>
                </c:pt>
                <c:pt idx="2712">
                  <c:v>4600</c:v>
                </c:pt>
                <c:pt idx="2713">
                  <c:v>1942</c:v>
                </c:pt>
                <c:pt idx="2714">
                  <c:v>1543</c:v>
                </c:pt>
                <c:pt idx="2715">
                  <c:v>1260</c:v>
                </c:pt>
                <c:pt idx="2716">
                  <c:v>1014</c:v>
                </c:pt>
                <c:pt idx="2717">
                  <c:v>1031</c:v>
                </c:pt>
                <c:pt idx="2718">
                  <c:v>855</c:v>
                </c:pt>
                <c:pt idx="2719">
                  <c:v>822</c:v>
                </c:pt>
                <c:pt idx="2720">
                  <c:v>765</c:v>
                </c:pt>
                <c:pt idx="2721">
                  <c:v>773</c:v>
                </c:pt>
                <c:pt idx="2722">
                  <c:v>633</c:v>
                </c:pt>
                <c:pt idx="2723">
                  <c:v>656</c:v>
                </c:pt>
                <c:pt idx="2724">
                  <c:v>670</c:v>
                </c:pt>
                <c:pt idx="2725">
                  <c:v>694</c:v>
                </c:pt>
                <c:pt idx="2726">
                  <c:v>645</c:v>
                </c:pt>
                <c:pt idx="2727">
                  <c:v>712</c:v>
                </c:pt>
                <c:pt idx="2728">
                  <c:v>602</c:v>
                </c:pt>
                <c:pt idx="2729">
                  <c:v>585</c:v>
                </c:pt>
                <c:pt idx="2730">
                  <c:v>631</c:v>
                </c:pt>
                <c:pt idx="2731">
                  <c:v>641</c:v>
                </c:pt>
                <c:pt idx="2732">
                  <c:v>617</c:v>
                </c:pt>
                <c:pt idx="2733">
                  <c:v>605</c:v>
                </c:pt>
                <c:pt idx="2734">
                  <c:v>634</c:v>
                </c:pt>
                <c:pt idx="2735">
                  <c:v>586</c:v>
                </c:pt>
                <c:pt idx="2736">
                  <c:v>592</c:v>
                </c:pt>
                <c:pt idx="2737">
                  <c:v>630</c:v>
                </c:pt>
                <c:pt idx="2738">
                  <c:v>606</c:v>
                </c:pt>
                <c:pt idx="2739">
                  <c:v>600</c:v>
                </c:pt>
                <c:pt idx="2740">
                  <c:v>612</c:v>
                </c:pt>
                <c:pt idx="2741">
                  <c:v>604</c:v>
                </c:pt>
                <c:pt idx="2742">
                  <c:v>586</c:v>
                </c:pt>
                <c:pt idx="2743">
                  <c:v>549</c:v>
                </c:pt>
                <c:pt idx="2744">
                  <c:v>613</c:v>
                </c:pt>
                <c:pt idx="2745">
                  <c:v>648</c:v>
                </c:pt>
                <c:pt idx="2746">
                  <c:v>590</c:v>
                </c:pt>
                <c:pt idx="2747">
                  <c:v>584</c:v>
                </c:pt>
                <c:pt idx="2748">
                  <c:v>594</c:v>
                </c:pt>
                <c:pt idx="2749">
                  <c:v>569</c:v>
                </c:pt>
                <c:pt idx="2750">
                  <c:v>598</c:v>
                </c:pt>
                <c:pt idx="2751">
                  <c:v>553</c:v>
                </c:pt>
                <c:pt idx="2752">
                  <c:v>552</c:v>
                </c:pt>
                <c:pt idx="2753">
                  <c:v>566</c:v>
                </c:pt>
                <c:pt idx="2754">
                  <c:v>557</c:v>
                </c:pt>
                <c:pt idx="2755">
                  <c:v>618</c:v>
                </c:pt>
                <c:pt idx="2756">
                  <c:v>615</c:v>
                </c:pt>
                <c:pt idx="2757">
                  <c:v>561</c:v>
                </c:pt>
                <c:pt idx="2758">
                  <c:v>600</c:v>
                </c:pt>
                <c:pt idx="2759">
                  <c:v>539</c:v>
                </c:pt>
                <c:pt idx="2760">
                  <c:v>572</c:v>
                </c:pt>
                <c:pt idx="2761">
                  <c:v>559</c:v>
                </c:pt>
                <c:pt idx="2762">
                  <c:v>577</c:v>
                </c:pt>
                <c:pt idx="2763">
                  <c:v>555</c:v>
                </c:pt>
                <c:pt idx="2764">
                  <c:v>572</c:v>
                </c:pt>
                <c:pt idx="2765">
                  <c:v>611</c:v>
                </c:pt>
                <c:pt idx="2766">
                  <c:v>598</c:v>
                </c:pt>
                <c:pt idx="2767">
                  <c:v>589</c:v>
                </c:pt>
                <c:pt idx="2768">
                  <c:v>576</c:v>
                </c:pt>
                <c:pt idx="2769">
                  <c:v>601</c:v>
                </c:pt>
                <c:pt idx="2770">
                  <c:v>593</c:v>
                </c:pt>
                <c:pt idx="2771">
                  <c:v>577</c:v>
                </c:pt>
                <c:pt idx="2772">
                  <c:v>553</c:v>
                </c:pt>
                <c:pt idx="2773">
                  <c:v>572</c:v>
                </c:pt>
                <c:pt idx="2774">
                  <c:v>627</c:v>
                </c:pt>
                <c:pt idx="2775">
                  <c:v>570</c:v>
                </c:pt>
                <c:pt idx="2776">
                  <c:v>563</c:v>
                </c:pt>
                <c:pt idx="2777">
                  <c:v>590</c:v>
                </c:pt>
                <c:pt idx="2778">
                  <c:v>585</c:v>
                </c:pt>
                <c:pt idx="2779">
                  <c:v>544</c:v>
                </c:pt>
                <c:pt idx="2780">
                  <c:v>553</c:v>
                </c:pt>
                <c:pt idx="2781">
                  <c:v>574</c:v>
                </c:pt>
                <c:pt idx="2782">
                  <c:v>558</c:v>
                </c:pt>
                <c:pt idx="2783">
                  <c:v>575</c:v>
                </c:pt>
                <c:pt idx="2784">
                  <c:v>551</c:v>
                </c:pt>
                <c:pt idx="2785">
                  <c:v>539</c:v>
                </c:pt>
                <c:pt idx="2786">
                  <c:v>540</c:v>
                </c:pt>
                <c:pt idx="2787">
                  <c:v>528</c:v>
                </c:pt>
                <c:pt idx="2788">
                  <c:v>604</c:v>
                </c:pt>
                <c:pt idx="2789">
                  <c:v>571</c:v>
                </c:pt>
                <c:pt idx="2790">
                  <c:v>583</c:v>
                </c:pt>
                <c:pt idx="2791">
                  <c:v>558</c:v>
                </c:pt>
                <c:pt idx="2792">
                  <c:v>509</c:v>
                </c:pt>
                <c:pt idx="2793">
                  <c:v>552</c:v>
                </c:pt>
                <c:pt idx="2794">
                  <c:v>550</c:v>
                </c:pt>
                <c:pt idx="2795">
                  <c:v>549</c:v>
                </c:pt>
                <c:pt idx="2796">
                  <c:v>570</c:v>
                </c:pt>
                <c:pt idx="2797">
                  <c:v>559</c:v>
                </c:pt>
                <c:pt idx="2798">
                  <c:v>570</c:v>
                </c:pt>
                <c:pt idx="2799">
                  <c:v>582</c:v>
                </c:pt>
                <c:pt idx="2800">
                  <c:v>521</c:v>
                </c:pt>
                <c:pt idx="2801">
                  <c:v>528</c:v>
                </c:pt>
                <c:pt idx="2802">
                  <c:v>590</c:v>
                </c:pt>
                <c:pt idx="2803">
                  <c:v>541</c:v>
                </c:pt>
                <c:pt idx="2804">
                  <c:v>529</c:v>
                </c:pt>
                <c:pt idx="2805">
                  <c:v>580</c:v>
                </c:pt>
                <c:pt idx="2806">
                  <c:v>525</c:v>
                </c:pt>
                <c:pt idx="2807">
                  <c:v>600</c:v>
                </c:pt>
                <c:pt idx="2808">
                  <c:v>565</c:v>
                </c:pt>
                <c:pt idx="2809">
                  <c:v>538</c:v>
                </c:pt>
                <c:pt idx="2810">
                  <c:v>578</c:v>
                </c:pt>
                <c:pt idx="2811">
                  <c:v>572</c:v>
                </c:pt>
                <c:pt idx="2812">
                  <c:v>525</c:v>
                </c:pt>
                <c:pt idx="2813">
                  <c:v>538</c:v>
                </c:pt>
                <c:pt idx="2814">
                  <c:v>515</c:v>
                </c:pt>
                <c:pt idx="2815">
                  <c:v>526</c:v>
                </c:pt>
                <c:pt idx="2816">
                  <c:v>539</c:v>
                </c:pt>
                <c:pt idx="2817">
                  <c:v>546</c:v>
                </c:pt>
                <c:pt idx="2818">
                  <c:v>524</c:v>
                </c:pt>
                <c:pt idx="2819">
                  <c:v>577</c:v>
                </c:pt>
                <c:pt idx="2820">
                  <c:v>552</c:v>
                </c:pt>
                <c:pt idx="2821">
                  <c:v>554</c:v>
                </c:pt>
                <c:pt idx="2822">
                  <c:v>518</c:v>
                </c:pt>
                <c:pt idx="2823">
                  <c:v>562</c:v>
                </c:pt>
                <c:pt idx="2824">
                  <c:v>493</c:v>
                </c:pt>
                <c:pt idx="2825">
                  <c:v>572</c:v>
                </c:pt>
                <c:pt idx="2826">
                  <c:v>557</c:v>
                </c:pt>
                <c:pt idx="2827">
                  <c:v>549</c:v>
                </c:pt>
                <c:pt idx="2828">
                  <c:v>551</c:v>
                </c:pt>
                <c:pt idx="2829">
                  <c:v>525</c:v>
                </c:pt>
                <c:pt idx="2830">
                  <c:v>524</c:v>
                </c:pt>
                <c:pt idx="2831">
                  <c:v>543</c:v>
                </c:pt>
                <c:pt idx="2832">
                  <c:v>470</c:v>
                </c:pt>
                <c:pt idx="2833">
                  <c:v>512</c:v>
                </c:pt>
                <c:pt idx="2834">
                  <c:v>540</c:v>
                </c:pt>
                <c:pt idx="2835">
                  <c:v>524</c:v>
                </c:pt>
                <c:pt idx="2836">
                  <c:v>548</c:v>
                </c:pt>
                <c:pt idx="2837">
                  <c:v>522</c:v>
                </c:pt>
                <c:pt idx="2838">
                  <c:v>542</c:v>
                </c:pt>
                <c:pt idx="2839">
                  <c:v>555</c:v>
                </c:pt>
                <c:pt idx="2840">
                  <c:v>555</c:v>
                </c:pt>
                <c:pt idx="2841">
                  <c:v>528</c:v>
                </c:pt>
                <c:pt idx="2842">
                  <c:v>507</c:v>
                </c:pt>
                <c:pt idx="2843">
                  <c:v>514</c:v>
                </c:pt>
                <c:pt idx="2844">
                  <c:v>524</c:v>
                </c:pt>
                <c:pt idx="2845">
                  <c:v>518</c:v>
                </c:pt>
                <c:pt idx="2846">
                  <c:v>477</c:v>
                </c:pt>
                <c:pt idx="2847">
                  <c:v>515</c:v>
                </c:pt>
                <c:pt idx="2848">
                  <c:v>535</c:v>
                </c:pt>
                <c:pt idx="2849">
                  <c:v>481</c:v>
                </c:pt>
                <c:pt idx="2850">
                  <c:v>532</c:v>
                </c:pt>
                <c:pt idx="2851">
                  <c:v>486</c:v>
                </c:pt>
                <c:pt idx="2852">
                  <c:v>520</c:v>
                </c:pt>
                <c:pt idx="2853">
                  <c:v>498</c:v>
                </c:pt>
                <c:pt idx="2854">
                  <c:v>523</c:v>
                </c:pt>
                <c:pt idx="2855">
                  <c:v>514</c:v>
                </c:pt>
                <c:pt idx="2856">
                  <c:v>516</c:v>
                </c:pt>
                <c:pt idx="2857">
                  <c:v>538</c:v>
                </c:pt>
                <c:pt idx="2858">
                  <c:v>515</c:v>
                </c:pt>
                <c:pt idx="2859">
                  <c:v>504</c:v>
                </c:pt>
                <c:pt idx="2860">
                  <c:v>501</c:v>
                </c:pt>
                <c:pt idx="2861">
                  <c:v>530</c:v>
                </c:pt>
                <c:pt idx="2862">
                  <c:v>511</c:v>
                </c:pt>
                <c:pt idx="2863">
                  <c:v>529</c:v>
                </c:pt>
                <c:pt idx="2864">
                  <c:v>537</c:v>
                </c:pt>
                <c:pt idx="2865">
                  <c:v>504</c:v>
                </c:pt>
                <c:pt idx="2866">
                  <c:v>508</c:v>
                </c:pt>
                <c:pt idx="2867">
                  <c:v>523</c:v>
                </c:pt>
                <c:pt idx="2868">
                  <c:v>522</c:v>
                </c:pt>
                <c:pt idx="2869">
                  <c:v>524</c:v>
                </c:pt>
                <c:pt idx="2870">
                  <c:v>498</c:v>
                </c:pt>
                <c:pt idx="2871">
                  <c:v>505</c:v>
                </c:pt>
                <c:pt idx="2872">
                  <c:v>511</c:v>
                </c:pt>
                <c:pt idx="2873">
                  <c:v>491</c:v>
                </c:pt>
                <c:pt idx="2874">
                  <c:v>506</c:v>
                </c:pt>
                <c:pt idx="2875">
                  <c:v>505</c:v>
                </c:pt>
                <c:pt idx="2876">
                  <c:v>509</c:v>
                </c:pt>
                <c:pt idx="2877">
                  <c:v>508</c:v>
                </c:pt>
                <c:pt idx="2878">
                  <c:v>498</c:v>
                </c:pt>
                <c:pt idx="2879">
                  <c:v>540</c:v>
                </c:pt>
                <c:pt idx="2880">
                  <c:v>479</c:v>
                </c:pt>
                <c:pt idx="2881">
                  <c:v>500</c:v>
                </c:pt>
                <c:pt idx="2882">
                  <c:v>559</c:v>
                </c:pt>
                <c:pt idx="2883">
                  <c:v>488</c:v>
                </c:pt>
                <c:pt idx="2884">
                  <c:v>501</c:v>
                </c:pt>
                <c:pt idx="2885">
                  <c:v>535</c:v>
                </c:pt>
                <c:pt idx="2886">
                  <c:v>530</c:v>
                </c:pt>
                <c:pt idx="2887">
                  <c:v>530</c:v>
                </c:pt>
                <c:pt idx="2888">
                  <c:v>481</c:v>
                </c:pt>
                <c:pt idx="2889">
                  <c:v>492</c:v>
                </c:pt>
                <c:pt idx="2890">
                  <c:v>510</c:v>
                </c:pt>
                <c:pt idx="2891">
                  <c:v>523</c:v>
                </c:pt>
                <c:pt idx="2892">
                  <c:v>516</c:v>
                </c:pt>
                <c:pt idx="2893">
                  <c:v>487</c:v>
                </c:pt>
                <c:pt idx="2894">
                  <c:v>514</c:v>
                </c:pt>
                <c:pt idx="2895">
                  <c:v>509</c:v>
                </c:pt>
                <c:pt idx="2896">
                  <c:v>512</c:v>
                </c:pt>
                <c:pt idx="2897">
                  <c:v>510</c:v>
                </c:pt>
                <c:pt idx="2898">
                  <c:v>507</c:v>
                </c:pt>
                <c:pt idx="2899">
                  <c:v>559</c:v>
                </c:pt>
                <c:pt idx="2900">
                  <c:v>484</c:v>
                </c:pt>
                <c:pt idx="2901">
                  <c:v>505</c:v>
                </c:pt>
                <c:pt idx="2902">
                  <c:v>470</c:v>
                </c:pt>
                <c:pt idx="2903">
                  <c:v>473</c:v>
                </c:pt>
                <c:pt idx="2904">
                  <c:v>505</c:v>
                </c:pt>
                <c:pt idx="2905">
                  <c:v>502</c:v>
                </c:pt>
                <c:pt idx="2906">
                  <c:v>477</c:v>
                </c:pt>
                <c:pt idx="2907">
                  <c:v>518</c:v>
                </c:pt>
                <c:pt idx="2908">
                  <c:v>498</c:v>
                </c:pt>
                <c:pt idx="2909">
                  <c:v>504</c:v>
                </c:pt>
                <c:pt idx="2910">
                  <c:v>526</c:v>
                </c:pt>
                <c:pt idx="2911">
                  <c:v>504</c:v>
                </c:pt>
                <c:pt idx="2912">
                  <c:v>454</c:v>
                </c:pt>
                <c:pt idx="2913">
                  <c:v>525</c:v>
                </c:pt>
                <c:pt idx="2914">
                  <c:v>487</c:v>
                </c:pt>
                <c:pt idx="2915">
                  <c:v>499</c:v>
                </c:pt>
                <c:pt idx="2916">
                  <c:v>511</c:v>
                </c:pt>
                <c:pt idx="2917">
                  <c:v>561</c:v>
                </c:pt>
                <c:pt idx="2918">
                  <c:v>473</c:v>
                </c:pt>
                <c:pt idx="2919">
                  <c:v>465</c:v>
                </c:pt>
                <c:pt idx="2920">
                  <c:v>498</c:v>
                </c:pt>
                <c:pt idx="2921">
                  <c:v>486</c:v>
                </c:pt>
                <c:pt idx="2922">
                  <c:v>513</c:v>
                </c:pt>
                <c:pt idx="2923">
                  <c:v>485</c:v>
                </c:pt>
                <c:pt idx="2924">
                  <c:v>501</c:v>
                </c:pt>
                <c:pt idx="2925">
                  <c:v>484</c:v>
                </c:pt>
                <c:pt idx="2926">
                  <c:v>477</c:v>
                </c:pt>
                <c:pt idx="2927">
                  <c:v>500</c:v>
                </c:pt>
                <c:pt idx="2928">
                  <c:v>497</c:v>
                </c:pt>
                <c:pt idx="2929">
                  <c:v>513</c:v>
                </c:pt>
                <c:pt idx="2930">
                  <c:v>491</c:v>
                </c:pt>
                <c:pt idx="2931">
                  <c:v>479</c:v>
                </c:pt>
                <c:pt idx="2932">
                  <c:v>500</c:v>
                </c:pt>
                <c:pt idx="2933">
                  <c:v>481</c:v>
                </c:pt>
                <c:pt idx="2934">
                  <c:v>513</c:v>
                </c:pt>
                <c:pt idx="2935">
                  <c:v>483</c:v>
                </c:pt>
                <c:pt idx="2936">
                  <c:v>479</c:v>
                </c:pt>
                <c:pt idx="2937">
                  <c:v>440</c:v>
                </c:pt>
                <c:pt idx="2938">
                  <c:v>505</c:v>
                </c:pt>
                <c:pt idx="2939">
                  <c:v>516</c:v>
                </c:pt>
                <c:pt idx="2940">
                  <c:v>468</c:v>
                </c:pt>
                <c:pt idx="2941">
                  <c:v>451</c:v>
                </c:pt>
                <c:pt idx="2942">
                  <c:v>497</c:v>
                </c:pt>
                <c:pt idx="2943">
                  <c:v>494</c:v>
                </c:pt>
                <c:pt idx="2944">
                  <c:v>475</c:v>
                </c:pt>
                <c:pt idx="2945">
                  <c:v>482</c:v>
                </c:pt>
                <c:pt idx="2946">
                  <c:v>465</c:v>
                </c:pt>
                <c:pt idx="2947">
                  <c:v>483</c:v>
                </c:pt>
                <c:pt idx="2948">
                  <c:v>453</c:v>
                </c:pt>
                <c:pt idx="2949">
                  <c:v>472</c:v>
                </c:pt>
                <c:pt idx="2950">
                  <c:v>511</c:v>
                </c:pt>
                <c:pt idx="2951">
                  <c:v>480</c:v>
                </c:pt>
                <c:pt idx="2952">
                  <c:v>499</c:v>
                </c:pt>
                <c:pt idx="2953">
                  <c:v>451</c:v>
                </c:pt>
                <c:pt idx="2954">
                  <c:v>453</c:v>
                </c:pt>
                <c:pt idx="2955">
                  <c:v>458</c:v>
                </c:pt>
                <c:pt idx="2956">
                  <c:v>485</c:v>
                </c:pt>
                <c:pt idx="2957">
                  <c:v>468</c:v>
                </c:pt>
                <c:pt idx="2958">
                  <c:v>462</c:v>
                </c:pt>
                <c:pt idx="2959">
                  <c:v>491</c:v>
                </c:pt>
                <c:pt idx="2960">
                  <c:v>486</c:v>
                </c:pt>
                <c:pt idx="2961">
                  <c:v>471</c:v>
                </c:pt>
                <c:pt idx="2962">
                  <c:v>457</c:v>
                </c:pt>
                <c:pt idx="2963">
                  <c:v>431</c:v>
                </c:pt>
                <c:pt idx="2964">
                  <c:v>492</c:v>
                </c:pt>
                <c:pt idx="2965">
                  <c:v>460</c:v>
                </c:pt>
                <c:pt idx="2966">
                  <c:v>445</c:v>
                </c:pt>
                <c:pt idx="2967">
                  <c:v>483</c:v>
                </c:pt>
                <c:pt idx="2968">
                  <c:v>450</c:v>
                </c:pt>
                <c:pt idx="2969">
                  <c:v>467</c:v>
                </c:pt>
                <c:pt idx="2970">
                  <c:v>506</c:v>
                </c:pt>
                <c:pt idx="2971">
                  <c:v>463</c:v>
                </c:pt>
                <c:pt idx="2972">
                  <c:v>466</c:v>
                </c:pt>
                <c:pt idx="2973">
                  <c:v>463</c:v>
                </c:pt>
                <c:pt idx="2974">
                  <c:v>492</c:v>
                </c:pt>
                <c:pt idx="2975">
                  <c:v>433</c:v>
                </c:pt>
                <c:pt idx="2976">
                  <c:v>460</c:v>
                </c:pt>
                <c:pt idx="2977">
                  <c:v>498</c:v>
                </c:pt>
                <c:pt idx="2978">
                  <c:v>469</c:v>
                </c:pt>
                <c:pt idx="2979">
                  <c:v>444</c:v>
                </c:pt>
                <c:pt idx="2980">
                  <c:v>432</c:v>
                </c:pt>
                <c:pt idx="2981">
                  <c:v>464</c:v>
                </c:pt>
                <c:pt idx="2982">
                  <c:v>478</c:v>
                </c:pt>
                <c:pt idx="2983">
                  <c:v>444</c:v>
                </c:pt>
                <c:pt idx="2984">
                  <c:v>468</c:v>
                </c:pt>
                <c:pt idx="2985">
                  <c:v>487</c:v>
                </c:pt>
                <c:pt idx="2986">
                  <c:v>470</c:v>
                </c:pt>
                <c:pt idx="2987">
                  <c:v>481</c:v>
                </c:pt>
                <c:pt idx="2988">
                  <c:v>472</c:v>
                </c:pt>
                <c:pt idx="2989">
                  <c:v>456</c:v>
                </c:pt>
                <c:pt idx="2990">
                  <c:v>483</c:v>
                </c:pt>
                <c:pt idx="2991">
                  <c:v>460</c:v>
                </c:pt>
                <c:pt idx="2992">
                  <c:v>451</c:v>
                </c:pt>
                <c:pt idx="2993">
                  <c:v>486</c:v>
                </c:pt>
                <c:pt idx="2994">
                  <c:v>445</c:v>
                </c:pt>
                <c:pt idx="2995">
                  <c:v>480</c:v>
                </c:pt>
                <c:pt idx="2996">
                  <c:v>494</c:v>
                </c:pt>
                <c:pt idx="2997">
                  <c:v>437</c:v>
                </c:pt>
                <c:pt idx="2998">
                  <c:v>496</c:v>
                </c:pt>
                <c:pt idx="2999">
                  <c:v>477</c:v>
                </c:pt>
                <c:pt idx="3000">
                  <c:v>430</c:v>
                </c:pt>
                <c:pt idx="3001">
                  <c:v>474</c:v>
                </c:pt>
                <c:pt idx="3002">
                  <c:v>459</c:v>
                </c:pt>
                <c:pt idx="3003">
                  <c:v>441</c:v>
                </c:pt>
                <c:pt idx="3004">
                  <c:v>482</c:v>
                </c:pt>
                <c:pt idx="3005">
                  <c:v>470</c:v>
                </c:pt>
                <c:pt idx="3006">
                  <c:v>416</c:v>
                </c:pt>
                <c:pt idx="3007">
                  <c:v>444</c:v>
                </c:pt>
                <c:pt idx="3008">
                  <c:v>451</c:v>
                </c:pt>
                <c:pt idx="3009">
                  <c:v>474</c:v>
                </c:pt>
                <c:pt idx="3010">
                  <c:v>461</c:v>
                </c:pt>
                <c:pt idx="3011">
                  <c:v>442</c:v>
                </c:pt>
                <c:pt idx="3012">
                  <c:v>462</c:v>
                </c:pt>
                <c:pt idx="3013">
                  <c:v>445</c:v>
                </c:pt>
                <c:pt idx="3014">
                  <c:v>455</c:v>
                </c:pt>
                <c:pt idx="3015">
                  <c:v>439</c:v>
                </c:pt>
                <c:pt idx="3016">
                  <c:v>434</c:v>
                </c:pt>
                <c:pt idx="3017">
                  <c:v>443</c:v>
                </c:pt>
                <c:pt idx="3018">
                  <c:v>450</c:v>
                </c:pt>
                <c:pt idx="3019">
                  <c:v>438</c:v>
                </c:pt>
                <c:pt idx="3020">
                  <c:v>440</c:v>
                </c:pt>
                <c:pt idx="3021">
                  <c:v>435</c:v>
                </c:pt>
                <c:pt idx="3022">
                  <c:v>432</c:v>
                </c:pt>
                <c:pt idx="3023">
                  <c:v>441</c:v>
                </c:pt>
                <c:pt idx="3024">
                  <c:v>469</c:v>
                </c:pt>
                <c:pt idx="3025">
                  <c:v>458</c:v>
                </c:pt>
                <c:pt idx="3026">
                  <c:v>441</c:v>
                </c:pt>
                <c:pt idx="3027">
                  <c:v>445</c:v>
                </c:pt>
                <c:pt idx="3028">
                  <c:v>462</c:v>
                </c:pt>
                <c:pt idx="3029">
                  <c:v>474</c:v>
                </c:pt>
                <c:pt idx="3030">
                  <c:v>446</c:v>
                </c:pt>
                <c:pt idx="3031">
                  <c:v>414</c:v>
                </c:pt>
                <c:pt idx="3032">
                  <c:v>438</c:v>
                </c:pt>
                <c:pt idx="3033">
                  <c:v>430</c:v>
                </c:pt>
                <c:pt idx="3034">
                  <c:v>434</c:v>
                </c:pt>
                <c:pt idx="3035">
                  <c:v>428</c:v>
                </c:pt>
                <c:pt idx="3036">
                  <c:v>446</c:v>
                </c:pt>
                <c:pt idx="3037">
                  <c:v>477</c:v>
                </c:pt>
                <c:pt idx="3038">
                  <c:v>446</c:v>
                </c:pt>
                <c:pt idx="3039">
                  <c:v>414</c:v>
                </c:pt>
                <c:pt idx="3040">
                  <c:v>425</c:v>
                </c:pt>
                <c:pt idx="3041">
                  <c:v>452</c:v>
                </c:pt>
                <c:pt idx="3042">
                  <c:v>390</c:v>
                </c:pt>
                <c:pt idx="3043">
                  <c:v>422</c:v>
                </c:pt>
                <c:pt idx="3044">
                  <c:v>495</c:v>
                </c:pt>
                <c:pt idx="3045">
                  <c:v>475</c:v>
                </c:pt>
                <c:pt idx="3046">
                  <c:v>438</c:v>
                </c:pt>
                <c:pt idx="3047">
                  <c:v>429</c:v>
                </c:pt>
                <c:pt idx="3048">
                  <c:v>442</c:v>
                </c:pt>
                <c:pt idx="3049">
                  <c:v>420</c:v>
                </c:pt>
                <c:pt idx="3050">
                  <c:v>391</c:v>
                </c:pt>
                <c:pt idx="3051">
                  <c:v>439</c:v>
                </c:pt>
                <c:pt idx="3052">
                  <c:v>431</c:v>
                </c:pt>
                <c:pt idx="3053">
                  <c:v>440</c:v>
                </c:pt>
                <c:pt idx="3054">
                  <c:v>407</c:v>
                </c:pt>
                <c:pt idx="3055">
                  <c:v>419</c:v>
                </c:pt>
                <c:pt idx="3056">
                  <c:v>464</c:v>
                </c:pt>
                <c:pt idx="3057">
                  <c:v>438</c:v>
                </c:pt>
                <c:pt idx="3058">
                  <c:v>366</c:v>
                </c:pt>
                <c:pt idx="3059">
                  <c:v>448</c:v>
                </c:pt>
                <c:pt idx="3060">
                  <c:v>422</c:v>
                </c:pt>
                <c:pt idx="3061">
                  <c:v>414</c:v>
                </c:pt>
                <c:pt idx="3062">
                  <c:v>432</c:v>
                </c:pt>
                <c:pt idx="3063">
                  <c:v>468</c:v>
                </c:pt>
                <c:pt idx="3064">
                  <c:v>421</c:v>
                </c:pt>
                <c:pt idx="3065">
                  <c:v>423</c:v>
                </c:pt>
                <c:pt idx="3066">
                  <c:v>409</c:v>
                </c:pt>
                <c:pt idx="3067">
                  <c:v>431</c:v>
                </c:pt>
                <c:pt idx="3068">
                  <c:v>400</c:v>
                </c:pt>
                <c:pt idx="3069">
                  <c:v>408</c:v>
                </c:pt>
                <c:pt idx="3070">
                  <c:v>365</c:v>
                </c:pt>
                <c:pt idx="3071">
                  <c:v>447</c:v>
                </c:pt>
                <c:pt idx="3072">
                  <c:v>430</c:v>
                </c:pt>
                <c:pt idx="3073">
                  <c:v>453</c:v>
                </c:pt>
                <c:pt idx="3074">
                  <c:v>383</c:v>
                </c:pt>
                <c:pt idx="3075">
                  <c:v>411</c:v>
                </c:pt>
                <c:pt idx="3076">
                  <c:v>411</c:v>
                </c:pt>
                <c:pt idx="3077">
                  <c:v>457</c:v>
                </c:pt>
                <c:pt idx="3078">
                  <c:v>399</c:v>
                </c:pt>
                <c:pt idx="3079">
                  <c:v>414</c:v>
                </c:pt>
                <c:pt idx="3080">
                  <c:v>418</c:v>
                </c:pt>
                <c:pt idx="3081">
                  <c:v>421</c:v>
                </c:pt>
                <c:pt idx="3082">
                  <c:v>450</c:v>
                </c:pt>
                <c:pt idx="3083">
                  <c:v>390</c:v>
                </c:pt>
                <c:pt idx="3084">
                  <c:v>441</c:v>
                </c:pt>
                <c:pt idx="3085">
                  <c:v>437</c:v>
                </c:pt>
                <c:pt idx="3086">
                  <c:v>433</c:v>
                </c:pt>
                <c:pt idx="3087">
                  <c:v>479</c:v>
                </c:pt>
                <c:pt idx="3088">
                  <c:v>428</c:v>
                </c:pt>
                <c:pt idx="3089">
                  <c:v>443</c:v>
                </c:pt>
                <c:pt idx="3090">
                  <c:v>417</c:v>
                </c:pt>
                <c:pt idx="3091">
                  <c:v>408</c:v>
                </c:pt>
                <c:pt idx="3092">
                  <c:v>446</c:v>
                </c:pt>
                <c:pt idx="3093">
                  <c:v>411</c:v>
                </c:pt>
                <c:pt idx="3094">
                  <c:v>430</c:v>
                </c:pt>
                <c:pt idx="3095">
                  <c:v>424</c:v>
                </c:pt>
                <c:pt idx="3096">
                  <c:v>436</c:v>
                </c:pt>
                <c:pt idx="3097">
                  <c:v>412</c:v>
                </c:pt>
                <c:pt idx="3098">
                  <c:v>435</c:v>
                </c:pt>
                <c:pt idx="3099">
                  <c:v>450</c:v>
                </c:pt>
                <c:pt idx="3100">
                  <c:v>456</c:v>
                </c:pt>
                <c:pt idx="3101">
                  <c:v>400</c:v>
                </c:pt>
                <c:pt idx="3102">
                  <c:v>423</c:v>
                </c:pt>
                <c:pt idx="3103">
                  <c:v>442</c:v>
                </c:pt>
                <c:pt idx="3104">
                  <c:v>382</c:v>
                </c:pt>
                <c:pt idx="3105">
                  <c:v>415</c:v>
                </c:pt>
                <c:pt idx="3106">
                  <c:v>425</c:v>
                </c:pt>
                <c:pt idx="3107">
                  <c:v>427</c:v>
                </c:pt>
                <c:pt idx="3108">
                  <c:v>400</c:v>
                </c:pt>
                <c:pt idx="3109">
                  <c:v>405</c:v>
                </c:pt>
                <c:pt idx="3110">
                  <c:v>396</c:v>
                </c:pt>
                <c:pt idx="3111">
                  <c:v>386</c:v>
                </c:pt>
                <c:pt idx="3112">
                  <c:v>382</c:v>
                </c:pt>
                <c:pt idx="3113">
                  <c:v>407</c:v>
                </c:pt>
                <c:pt idx="3114">
                  <c:v>414</c:v>
                </c:pt>
                <c:pt idx="3115">
                  <c:v>436</c:v>
                </c:pt>
                <c:pt idx="3116">
                  <c:v>394</c:v>
                </c:pt>
                <c:pt idx="3117">
                  <c:v>363</c:v>
                </c:pt>
                <c:pt idx="3118">
                  <c:v>404</c:v>
                </c:pt>
                <c:pt idx="3119">
                  <c:v>417</c:v>
                </c:pt>
                <c:pt idx="3120">
                  <c:v>396</c:v>
                </c:pt>
                <c:pt idx="3121">
                  <c:v>372</c:v>
                </c:pt>
                <c:pt idx="3122">
                  <c:v>396</c:v>
                </c:pt>
                <c:pt idx="3123">
                  <c:v>396</c:v>
                </c:pt>
                <c:pt idx="3124">
                  <c:v>421</c:v>
                </c:pt>
                <c:pt idx="3125">
                  <c:v>378</c:v>
                </c:pt>
                <c:pt idx="3126">
                  <c:v>367</c:v>
                </c:pt>
                <c:pt idx="3127">
                  <c:v>399</c:v>
                </c:pt>
                <c:pt idx="3128">
                  <c:v>433</c:v>
                </c:pt>
                <c:pt idx="3129">
                  <c:v>416</c:v>
                </c:pt>
                <c:pt idx="3130">
                  <c:v>372</c:v>
                </c:pt>
                <c:pt idx="3131">
                  <c:v>409</c:v>
                </c:pt>
                <c:pt idx="3132">
                  <c:v>393</c:v>
                </c:pt>
                <c:pt idx="3133">
                  <c:v>421</c:v>
                </c:pt>
                <c:pt idx="3134">
                  <c:v>404</c:v>
                </c:pt>
                <c:pt idx="3135">
                  <c:v>409</c:v>
                </c:pt>
                <c:pt idx="3136">
                  <c:v>401</c:v>
                </c:pt>
                <c:pt idx="3137">
                  <c:v>373</c:v>
                </c:pt>
                <c:pt idx="3138">
                  <c:v>394</c:v>
                </c:pt>
                <c:pt idx="3139">
                  <c:v>352</c:v>
                </c:pt>
                <c:pt idx="3140">
                  <c:v>364</c:v>
                </c:pt>
                <c:pt idx="3141">
                  <c:v>437</c:v>
                </c:pt>
                <c:pt idx="3142">
                  <c:v>403</c:v>
                </c:pt>
                <c:pt idx="3143">
                  <c:v>351</c:v>
                </c:pt>
                <c:pt idx="3144">
                  <c:v>383</c:v>
                </c:pt>
                <c:pt idx="3145">
                  <c:v>407</c:v>
                </c:pt>
                <c:pt idx="3146">
                  <c:v>400</c:v>
                </c:pt>
                <c:pt idx="3147">
                  <c:v>397</c:v>
                </c:pt>
                <c:pt idx="3148">
                  <c:v>398</c:v>
                </c:pt>
                <c:pt idx="3149">
                  <c:v>376</c:v>
                </c:pt>
                <c:pt idx="3150">
                  <c:v>424</c:v>
                </c:pt>
                <c:pt idx="3151">
                  <c:v>422</c:v>
                </c:pt>
                <c:pt idx="3152">
                  <c:v>407</c:v>
                </c:pt>
                <c:pt idx="3153">
                  <c:v>409</c:v>
                </c:pt>
                <c:pt idx="3154">
                  <c:v>387</c:v>
                </c:pt>
                <c:pt idx="3155">
                  <c:v>400</c:v>
                </c:pt>
                <c:pt idx="3156">
                  <c:v>406</c:v>
                </c:pt>
                <c:pt idx="3157">
                  <c:v>375</c:v>
                </c:pt>
                <c:pt idx="3158">
                  <c:v>380</c:v>
                </c:pt>
                <c:pt idx="3159">
                  <c:v>418</c:v>
                </c:pt>
                <c:pt idx="3160">
                  <c:v>397</c:v>
                </c:pt>
                <c:pt idx="3161">
                  <c:v>398</c:v>
                </c:pt>
                <c:pt idx="3162">
                  <c:v>423</c:v>
                </c:pt>
                <c:pt idx="3163">
                  <c:v>393</c:v>
                </c:pt>
                <c:pt idx="3164">
                  <c:v>388</c:v>
                </c:pt>
                <c:pt idx="3165">
                  <c:v>423</c:v>
                </c:pt>
                <c:pt idx="3166">
                  <c:v>432</c:v>
                </c:pt>
                <c:pt idx="3167">
                  <c:v>391</c:v>
                </c:pt>
                <c:pt idx="3168">
                  <c:v>412</c:v>
                </c:pt>
                <c:pt idx="3169">
                  <c:v>375</c:v>
                </c:pt>
                <c:pt idx="3170">
                  <c:v>399</c:v>
                </c:pt>
                <c:pt idx="3171">
                  <c:v>388</c:v>
                </c:pt>
                <c:pt idx="3172">
                  <c:v>384</c:v>
                </c:pt>
                <c:pt idx="3173">
                  <c:v>381</c:v>
                </c:pt>
                <c:pt idx="3174">
                  <c:v>390</c:v>
                </c:pt>
                <c:pt idx="3175">
                  <c:v>396</c:v>
                </c:pt>
                <c:pt idx="3176">
                  <c:v>374</c:v>
                </c:pt>
                <c:pt idx="3177">
                  <c:v>398</c:v>
                </c:pt>
                <c:pt idx="3178">
                  <c:v>372</c:v>
                </c:pt>
                <c:pt idx="3179">
                  <c:v>409</c:v>
                </c:pt>
                <c:pt idx="3180">
                  <c:v>367</c:v>
                </c:pt>
                <c:pt idx="3181">
                  <c:v>394</c:v>
                </c:pt>
                <c:pt idx="3182">
                  <c:v>370</c:v>
                </c:pt>
                <c:pt idx="3183">
                  <c:v>412</c:v>
                </c:pt>
                <c:pt idx="3184">
                  <c:v>356</c:v>
                </c:pt>
                <c:pt idx="3185">
                  <c:v>392</c:v>
                </c:pt>
                <c:pt idx="3186">
                  <c:v>366</c:v>
                </c:pt>
                <c:pt idx="3187">
                  <c:v>384</c:v>
                </c:pt>
                <c:pt idx="3188">
                  <c:v>375</c:v>
                </c:pt>
                <c:pt idx="3189">
                  <c:v>387</c:v>
                </c:pt>
                <c:pt idx="3190">
                  <c:v>383</c:v>
                </c:pt>
                <c:pt idx="3191">
                  <c:v>377</c:v>
                </c:pt>
                <c:pt idx="3192">
                  <c:v>376</c:v>
                </c:pt>
                <c:pt idx="3193">
                  <c:v>395</c:v>
                </c:pt>
                <c:pt idx="3194">
                  <c:v>378</c:v>
                </c:pt>
                <c:pt idx="3195">
                  <c:v>387</c:v>
                </c:pt>
                <c:pt idx="3196">
                  <c:v>358</c:v>
                </c:pt>
                <c:pt idx="3197">
                  <c:v>342</c:v>
                </c:pt>
                <c:pt idx="3198">
                  <c:v>364</c:v>
                </c:pt>
                <c:pt idx="3199">
                  <c:v>388</c:v>
                </c:pt>
                <c:pt idx="3200">
                  <c:v>345</c:v>
                </c:pt>
                <c:pt idx="3201">
                  <c:v>356</c:v>
                </c:pt>
                <c:pt idx="3202">
                  <c:v>367</c:v>
                </c:pt>
                <c:pt idx="3203">
                  <c:v>359</c:v>
                </c:pt>
                <c:pt idx="3204">
                  <c:v>392</c:v>
                </c:pt>
                <c:pt idx="3205">
                  <c:v>363</c:v>
                </c:pt>
                <c:pt idx="3206">
                  <c:v>384</c:v>
                </c:pt>
                <c:pt idx="3207">
                  <c:v>362</c:v>
                </c:pt>
                <c:pt idx="3208">
                  <c:v>343</c:v>
                </c:pt>
                <c:pt idx="3209">
                  <c:v>354</c:v>
                </c:pt>
                <c:pt idx="3210">
                  <c:v>410</c:v>
                </c:pt>
                <c:pt idx="3211">
                  <c:v>365</c:v>
                </c:pt>
                <c:pt idx="3212">
                  <c:v>361</c:v>
                </c:pt>
                <c:pt idx="3213">
                  <c:v>368</c:v>
                </c:pt>
                <c:pt idx="3214">
                  <c:v>371</c:v>
                </c:pt>
                <c:pt idx="3215">
                  <c:v>376</c:v>
                </c:pt>
                <c:pt idx="3216">
                  <c:v>374</c:v>
                </c:pt>
                <c:pt idx="3217">
                  <c:v>366</c:v>
                </c:pt>
                <c:pt idx="3218">
                  <c:v>391</c:v>
                </c:pt>
                <c:pt idx="3219">
                  <c:v>348</c:v>
                </c:pt>
                <c:pt idx="3220">
                  <c:v>383</c:v>
                </c:pt>
                <c:pt idx="3221">
                  <c:v>351</c:v>
                </c:pt>
                <c:pt idx="3222">
                  <c:v>348</c:v>
                </c:pt>
                <c:pt idx="3223">
                  <c:v>393</c:v>
                </c:pt>
                <c:pt idx="3224">
                  <c:v>374</c:v>
                </c:pt>
                <c:pt idx="3225">
                  <c:v>375</c:v>
                </c:pt>
                <c:pt idx="3226">
                  <c:v>357</c:v>
                </c:pt>
                <c:pt idx="3227">
                  <c:v>354</c:v>
                </c:pt>
                <c:pt idx="3228">
                  <c:v>427</c:v>
                </c:pt>
                <c:pt idx="3229">
                  <c:v>392</c:v>
                </c:pt>
                <c:pt idx="3230">
                  <c:v>365</c:v>
                </c:pt>
                <c:pt idx="3231">
                  <c:v>389</c:v>
                </c:pt>
                <c:pt idx="3232">
                  <c:v>352</c:v>
                </c:pt>
                <c:pt idx="3233">
                  <c:v>349</c:v>
                </c:pt>
                <c:pt idx="3234">
                  <c:v>384</c:v>
                </c:pt>
                <c:pt idx="3235">
                  <c:v>406</c:v>
                </c:pt>
                <c:pt idx="3236">
                  <c:v>353</c:v>
                </c:pt>
                <c:pt idx="3237">
                  <c:v>373</c:v>
                </c:pt>
                <c:pt idx="3238">
                  <c:v>348</c:v>
                </c:pt>
                <c:pt idx="3239">
                  <c:v>364</c:v>
                </c:pt>
                <c:pt idx="3240">
                  <c:v>362</c:v>
                </c:pt>
                <c:pt idx="3241">
                  <c:v>340</c:v>
                </c:pt>
                <c:pt idx="3242">
                  <c:v>372</c:v>
                </c:pt>
                <c:pt idx="3243">
                  <c:v>359</c:v>
                </c:pt>
                <c:pt idx="3244">
                  <c:v>403</c:v>
                </c:pt>
                <c:pt idx="3245">
                  <c:v>341</c:v>
                </c:pt>
                <c:pt idx="3246">
                  <c:v>396</c:v>
                </c:pt>
                <c:pt idx="3247">
                  <c:v>352</c:v>
                </c:pt>
                <c:pt idx="3248">
                  <c:v>322</c:v>
                </c:pt>
                <c:pt idx="3249">
                  <c:v>352</c:v>
                </c:pt>
                <c:pt idx="3250">
                  <c:v>350</c:v>
                </c:pt>
                <c:pt idx="3251">
                  <c:v>347</c:v>
                </c:pt>
                <c:pt idx="3252">
                  <c:v>352</c:v>
                </c:pt>
                <c:pt idx="3253">
                  <c:v>371</c:v>
                </c:pt>
                <c:pt idx="3254">
                  <c:v>399</c:v>
                </c:pt>
                <c:pt idx="3255">
                  <c:v>395</c:v>
                </c:pt>
                <c:pt idx="3256">
                  <c:v>388</c:v>
                </c:pt>
                <c:pt idx="3257">
                  <c:v>361</c:v>
                </c:pt>
                <c:pt idx="3258">
                  <c:v>364</c:v>
                </c:pt>
                <c:pt idx="3259">
                  <c:v>374</c:v>
                </c:pt>
                <c:pt idx="3260">
                  <c:v>363</c:v>
                </c:pt>
                <c:pt idx="3261">
                  <c:v>356</c:v>
                </c:pt>
                <c:pt idx="3262">
                  <c:v>381</c:v>
                </c:pt>
                <c:pt idx="3263">
                  <c:v>392</c:v>
                </c:pt>
                <c:pt idx="3264">
                  <c:v>389</c:v>
                </c:pt>
                <c:pt idx="3265">
                  <c:v>399</c:v>
                </c:pt>
                <c:pt idx="3266">
                  <c:v>382</c:v>
                </c:pt>
                <c:pt idx="3267">
                  <c:v>390</c:v>
                </c:pt>
                <c:pt idx="3268">
                  <c:v>377</c:v>
                </c:pt>
                <c:pt idx="3269">
                  <c:v>371</c:v>
                </c:pt>
                <c:pt idx="3270">
                  <c:v>356</c:v>
                </c:pt>
                <c:pt idx="3271">
                  <c:v>377</c:v>
                </c:pt>
                <c:pt idx="3272">
                  <c:v>390</c:v>
                </c:pt>
                <c:pt idx="3273">
                  <c:v>388</c:v>
                </c:pt>
                <c:pt idx="3274">
                  <c:v>368</c:v>
                </c:pt>
                <c:pt idx="3275">
                  <c:v>332</c:v>
                </c:pt>
                <c:pt idx="3276">
                  <c:v>373</c:v>
                </c:pt>
                <c:pt idx="3277">
                  <c:v>383</c:v>
                </c:pt>
                <c:pt idx="3278">
                  <c:v>356</c:v>
                </c:pt>
                <c:pt idx="3279">
                  <c:v>381</c:v>
                </c:pt>
                <c:pt idx="3280">
                  <c:v>402</c:v>
                </c:pt>
                <c:pt idx="3281">
                  <c:v>410</c:v>
                </c:pt>
                <c:pt idx="3282">
                  <c:v>372</c:v>
                </c:pt>
                <c:pt idx="3283">
                  <c:v>354</c:v>
                </c:pt>
                <c:pt idx="3284">
                  <c:v>353</c:v>
                </c:pt>
                <c:pt idx="3285">
                  <c:v>372</c:v>
                </c:pt>
                <c:pt idx="3286">
                  <c:v>402</c:v>
                </c:pt>
                <c:pt idx="3287">
                  <c:v>362</c:v>
                </c:pt>
                <c:pt idx="3288">
                  <c:v>388</c:v>
                </c:pt>
                <c:pt idx="3289">
                  <c:v>374</c:v>
                </c:pt>
                <c:pt idx="3290">
                  <c:v>387</c:v>
                </c:pt>
                <c:pt idx="3291">
                  <c:v>414</c:v>
                </c:pt>
                <c:pt idx="3292">
                  <c:v>394</c:v>
                </c:pt>
                <c:pt idx="3293">
                  <c:v>366</c:v>
                </c:pt>
                <c:pt idx="3294">
                  <c:v>388</c:v>
                </c:pt>
                <c:pt idx="3295">
                  <c:v>408</c:v>
                </c:pt>
                <c:pt idx="3296">
                  <c:v>438</c:v>
                </c:pt>
                <c:pt idx="3297">
                  <c:v>383</c:v>
                </c:pt>
                <c:pt idx="3298">
                  <c:v>440</c:v>
                </c:pt>
                <c:pt idx="3299">
                  <c:v>420</c:v>
                </c:pt>
                <c:pt idx="3300">
                  <c:v>412</c:v>
                </c:pt>
                <c:pt idx="3301">
                  <c:v>478</c:v>
                </c:pt>
                <c:pt idx="3302">
                  <c:v>429</c:v>
                </c:pt>
                <c:pt idx="3303">
                  <c:v>452</c:v>
                </c:pt>
                <c:pt idx="3304">
                  <c:v>477</c:v>
                </c:pt>
                <c:pt idx="3305">
                  <c:v>508</c:v>
                </c:pt>
                <c:pt idx="3306">
                  <c:v>481</c:v>
                </c:pt>
                <c:pt idx="3307">
                  <c:v>479</c:v>
                </c:pt>
                <c:pt idx="3308">
                  <c:v>521</c:v>
                </c:pt>
                <c:pt idx="3309">
                  <c:v>507</c:v>
                </c:pt>
                <c:pt idx="3310">
                  <c:v>582</c:v>
                </c:pt>
                <c:pt idx="3311">
                  <c:v>640</c:v>
                </c:pt>
                <c:pt idx="3312">
                  <c:v>628</c:v>
                </c:pt>
                <c:pt idx="3313">
                  <c:v>746</c:v>
                </c:pt>
                <c:pt idx="3314">
                  <c:v>788</c:v>
                </c:pt>
                <c:pt idx="3315">
                  <c:v>1010</c:v>
                </c:pt>
                <c:pt idx="3316">
                  <c:v>1172</c:v>
                </c:pt>
                <c:pt idx="3317">
                  <c:v>1409</c:v>
                </c:pt>
                <c:pt idx="3318">
                  <c:v>1673</c:v>
                </c:pt>
                <c:pt idx="3319">
                  <c:v>2003</c:v>
                </c:pt>
                <c:pt idx="3320">
                  <c:v>2432</c:v>
                </c:pt>
                <c:pt idx="3321">
                  <c:v>3103</c:v>
                </c:pt>
                <c:pt idx="3322">
                  <c:v>3787</c:v>
                </c:pt>
                <c:pt idx="3323">
                  <c:v>4325</c:v>
                </c:pt>
                <c:pt idx="3324">
                  <c:v>4803</c:v>
                </c:pt>
                <c:pt idx="3325">
                  <c:v>5000</c:v>
                </c:pt>
                <c:pt idx="3326">
                  <c:v>5000</c:v>
                </c:pt>
                <c:pt idx="3327">
                  <c:v>3204</c:v>
                </c:pt>
                <c:pt idx="3328">
                  <c:v>3037</c:v>
                </c:pt>
                <c:pt idx="3329">
                  <c:v>2761</c:v>
                </c:pt>
                <c:pt idx="3330">
                  <c:v>2270</c:v>
                </c:pt>
                <c:pt idx="3331">
                  <c:v>1916</c:v>
                </c:pt>
                <c:pt idx="3332">
                  <c:v>1498</c:v>
                </c:pt>
                <c:pt idx="3333">
                  <c:v>1206</c:v>
                </c:pt>
                <c:pt idx="3334">
                  <c:v>1041</c:v>
                </c:pt>
                <c:pt idx="3335">
                  <c:v>864</c:v>
                </c:pt>
                <c:pt idx="3336">
                  <c:v>771</c:v>
                </c:pt>
                <c:pt idx="3337">
                  <c:v>622</c:v>
                </c:pt>
                <c:pt idx="3338">
                  <c:v>656</c:v>
                </c:pt>
                <c:pt idx="3339">
                  <c:v>588</c:v>
                </c:pt>
                <c:pt idx="3340">
                  <c:v>548</c:v>
                </c:pt>
                <c:pt idx="3341">
                  <c:v>510</c:v>
                </c:pt>
                <c:pt idx="3342">
                  <c:v>505</c:v>
                </c:pt>
                <c:pt idx="3343">
                  <c:v>461</c:v>
                </c:pt>
                <c:pt idx="3344">
                  <c:v>436</c:v>
                </c:pt>
                <c:pt idx="3345">
                  <c:v>453</c:v>
                </c:pt>
                <c:pt idx="3346">
                  <c:v>410</c:v>
                </c:pt>
                <c:pt idx="3347">
                  <c:v>404</c:v>
                </c:pt>
                <c:pt idx="3348">
                  <c:v>368</c:v>
                </c:pt>
                <c:pt idx="3349">
                  <c:v>386</c:v>
                </c:pt>
                <c:pt idx="3350">
                  <c:v>374</c:v>
                </c:pt>
                <c:pt idx="3351">
                  <c:v>393</c:v>
                </c:pt>
                <c:pt idx="3352">
                  <c:v>404</c:v>
                </c:pt>
                <c:pt idx="3353">
                  <c:v>390</c:v>
                </c:pt>
                <c:pt idx="3354">
                  <c:v>386</c:v>
                </c:pt>
                <c:pt idx="3355">
                  <c:v>377</c:v>
                </c:pt>
                <c:pt idx="3356">
                  <c:v>377</c:v>
                </c:pt>
                <c:pt idx="3357">
                  <c:v>343</c:v>
                </c:pt>
                <c:pt idx="3358">
                  <c:v>359</c:v>
                </c:pt>
                <c:pt idx="3359">
                  <c:v>379</c:v>
                </c:pt>
                <c:pt idx="3360">
                  <c:v>366</c:v>
                </c:pt>
                <c:pt idx="3361">
                  <c:v>364</c:v>
                </c:pt>
                <c:pt idx="3362">
                  <c:v>380</c:v>
                </c:pt>
                <c:pt idx="3363">
                  <c:v>389</c:v>
                </c:pt>
                <c:pt idx="3364">
                  <c:v>335</c:v>
                </c:pt>
                <c:pt idx="3365">
                  <c:v>313</c:v>
                </c:pt>
                <c:pt idx="3366">
                  <c:v>344</c:v>
                </c:pt>
                <c:pt idx="3367">
                  <c:v>315</c:v>
                </c:pt>
                <c:pt idx="3368">
                  <c:v>369</c:v>
                </c:pt>
                <c:pt idx="3369">
                  <c:v>344</c:v>
                </c:pt>
                <c:pt idx="3370">
                  <c:v>315</c:v>
                </c:pt>
                <c:pt idx="3371">
                  <c:v>342</c:v>
                </c:pt>
                <c:pt idx="3372">
                  <c:v>327</c:v>
                </c:pt>
                <c:pt idx="3373">
                  <c:v>310</c:v>
                </c:pt>
                <c:pt idx="3374">
                  <c:v>326</c:v>
                </c:pt>
                <c:pt idx="3375">
                  <c:v>329</c:v>
                </c:pt>
                <c:pt idx="3376">
                  <c:v>337</c:v>
                </c:pt>
                <c:pt idx="3377">
                  <c:v>316</c:v>
                </c:pt>
                <c:pt idx="3378">
                  <c:v>301</c:v>
                </c:pt>
                <c:pt idx="3379">
                  <c:v>324</c:v>
                </c:pt>
                <c:pt idx="3380">
                  <c:v>318</c:v>
                </c:pt>
                <c:pt idx="3381">
                  <c:v>348</c:v>
                </c:pt>
                <c:pt idx="3382">
                  <c:v>266</c:v>
                </c:pt>
                <c:pt idx="3383">
                  <c:v>326</c:v>
                </c:pt>
                <c:pt idx="3384">
                  <c:v>345</c:v>
                </c:pt>
                <c:pt idx="3385">
                  <c:v>353</c:v>
                </c:pt>
                <c:pt idx="3386">
                  <c:v>351</c:v>
                </c:pt>
                <c:pt idx="3387">
                  <c:v>288</c:v>
                </c:pt>
                <c:pt idx="3388">
                  <c:v>320</c:v>
                </c:pt>
                <c:pt idx="3389">
                  <c:v>324</c:v>
                </c:pt>
                <c:pt idx="3390">
                  <c:v>351</c:v>
                </c:pt>
                <c:pt idx="3391">
                  <c:v>309</c:v>
                </c:pt>
                <c:pt idx="3392">
                  <c:v>327</c:v>
                </c:pt>
                <c:pt idx="3393">
                  <c:v>305</c:v>
                </c:pt>
                <c:pt idx="3394">
                  <c:v>347</c:v>
                </c:pt>
                <c:pt idx="3395">
                  <c:v>308</c:v>
                </c:pt>
                <c:pt idx="3396">
                  <c:v>302</c:v>
                </c:pt>
                <c:pt idx="3397">
                  <c:v>311</c:v>
                </c:pt>
                <c:pt idx="3398">
                  <c:v>342</c:v>
                </c:pt>
                <c:pt idx="3399">
                  <c:v>324</c:v>
                </c:pt>
                <c:pt idx="3400">
                  <c:v>275</c:v>
                </c:pt>
                <c:pt idx="3401">
                  <c:v>334</c:v>
                </c:pt>
                <c:pt idx="3402">
                  <c:v>312</c:v>
                </c:pt>
                <c:pt idx="3403">
                  <c:v>307</c:v>
                </c:pt>
                <c:pt idx="3404">
                  <c:v>312</c:v>
                </c:pt>
                <c:pt idx="3405">
                  <c:v>312</c:v>
                </c:pt>
                <c:pt idx="3406">
                  <c:v>319</c:v>
                </c:pt>
                <c:pt idx="3407">
                  <c:v>296</c:v>
                </c:pt>
                <c:pt idx="3408">
                  <c:v>272</c:v>
                </c:pt>
                <c:pt idx="3409">
                  <c:v>320</c:v>
                </c:pt>
                <c:pt idx="3410">
                  <c:v>295</c:v>
                </c:pt>
                <c:pt idx="3411">
                  <c:v>280</c:v>
                </c:pt>
                <c:pt idx="3412">
                  <c:v>298</c:v>
                </c:pt>
                <c:pt idx="3413">
                  <c:v>283</c:v>
                </c:pt>
                <c:pt idx="3414">
                  <c:v>319</c:v>
                </c:pt>
                <c:pt idx="3415">
                  <c:v>328</c:v>
                </c:pt>
                <c:pt idx="3416">
                  <c:v>325</c:v>
                </c:pt>
                <c:pt idx="3417">
                  <c:v>285</c:v>
                </c:pt>
                <c:pt idx="3418">
                  <c:v>302</c:v>
                </c:pt>
                <c:pt idx="3419">
                  <c:v>311</c:v>
                </c:pt>
                <c:pt idx="3420">
                  <c:v>292</c:v>
                </c:pt>
                <c:pt idx="3421">
                  <c:v>304</c:v>
                </c:pt>
                <c:pt idx="3422">
                  <c:v>310</c:v>
                </c:pt>
                <c:pt idx="3423">
                  <c:v>317</c:v>
                </c:pt>
                <c:pt idx="3424">
                  <c:v>316</c:v>
                </c:pt>
                <c:pt idx="3425">
                  <c:v>291</c:v>
                </c:pt>
                <c:pt idx="3426">
                  <c:v>298</c:v>
                </c:pt>
                <c:pt idx="3427">
                  <c:v>285</c:v>
                </c:pt>
                <c:pt idx="3428">
                  <c:v>299</c:v>
                </c:pt>
                <c:pt idx="3429">
                  <c:v>291</c:v>
                </c:pt>
                <c:pt idx="3430">
                  <c:v>278</c:v>
                </c:pt>
                <c:pt idx="3431">
                  <c:v>311</c:v>
                </c:pt>
                <c:pt idx="3432">
                  <c:v>299</c:v>
                </c:pt>
                <c:pt idx="3433">
                  <c:v>283</c:v>
                </c:pt>
                <c:pt idx="3434">
                  <c:v>296</c:v>
                </c:pt>
                <c:pt idx="3435">
                  <c:v>285</c:v>
                </c:pt>
                <c:pt idx="3436">
                  <c:v>310</c:v>
                </c:pt>
                <c:pt idx="3437">
                  <c:v>269</c:v>
                </c:pt>
                <c:pt idx="3438">
                  <c:v>275</c:v>
                </c:pt>
                <c:pt idx="3439">
                  <c:v>273</c:v>
                </c:pt>
                <c:pt idx="3440">
                  <c:v>285</c:v>
                </c:pt>
                <c:pt idx="3441">
                  <c:v>287</c:v>
                </c:pt>
                <c:pt idx="3442">
                  <c:v>266</c:v>
                </c:pt>
                <c:pt idx="3443">
                  <c:v>294</c:v>
                </c:pt>
                <c:pt idx="3444">
                  <c:v>285</c:v>
                </c:pt>
                <c:pt idx="3445">
                  <c:v>304</c:v>
                </c:pt>
                <c:pt idx="3446">
                  <c:v>285</c:v>
                </c:pt>
                <c:pt idx="3447">
                  <c:v>287</c:v>
                </c:pt>
                <c:pt idx="3448">
                  <c:v>251</c:v>
                </c:pt>
                <c:pt idx="3449">
                  <c:v>288</c:v>
                </c:pt>
                <c:pt idx="3450">
                  <c:v>283</c:v>
                </c:pt>
                <c:pt idx="3451">
                  <c:v>257</c:v>
                </c:pt>
                <c:pt idx="3452">
                  <c:v>264</c:v>
                </c:pt>
                <c:pt idx="3453">
                  <c:v>304</c:v>
                </c:pt>
                <c:pt idx="3454">
                  <c:v>277</c:v>
                </c:pt>
                <c:pt idx="3455">
                  <c:v>289</c:v>
                </c:pt>
                <c:pt idx="3456">
                  <c:v>283</c:v>
                </c:pt>
                <c:pt idx="3457">
                  <c:v>272</c:v>
                </c:pt>
                <c:pt idx="3458">
                  <c:v>270</c:v>
                </c:pt>
                <c:pt idx="3459">
                  <c:v>287</c:v>
                </c:pt>
                <c:pt idx="3460">
                  <c:v>271</c:v>
                </c:pt>
                <c:pt idx="3461">
                  <c:v>281</c:v>
                </c:pt>
                <c:pt idx="3462">
                  <c:v>279</c:v>
                </c:pt>
                <c:pt idx="3463">
                  <c:v>268</c:v>
                </c:pt>
                <c:pt idx="3464">
                  <c:v>292</c:v>
                </c:pt>
                <c:pt idx="3465">
                  <c:v>300</c:v>
                </c:pt>
                <c:pt idx="3466">
                  <c:v>288</c:v>
                </c:pt>
                <c:pt idx="3467">
                  <c:v>281</c:v>
                </c:pt>
                <c:pt idx="3468">
                  <c:v>283</c:v>
                </c:pt>
                <c:pt idx="3469">
                  <c:v>274</c:v>
                </c:pt>
                <c:pt idx="3470">
                  <c:v>263</c:v>
                </c:pt>
                <c:pt idx="3471">
                  <c:v>279</c:v>
                </c:pt>
                <c:pt idx="3472">
                  <c:v>285</c:v>
                </c:pt>
                <c:pt idx="3473">
                  <c:v>292</c:v>
                </c:pt>
                <c:pt idx="3474">
                  <c:v>282</c:v>
                </c:pt>
                <c:pt idx="3475">
                  <c:v>277</c:v>
                </c:pt>
                <c:pt idx="3476">
                  <c:v>244</c:v>
                </c:pt>
                <c:pt idx="3477">
                  <c:v>217</c:v>
                </c:pt>
                <c:pt idx="3478">
                  <c:v>253</c:v>
                </c:pt>
                <c:pt idx="3479">
                  <c:v>242</c:v>
                </c:pt>
                <c:pt idx="3480">
                  <c:v>261</c:v>
                </c:pt>
                <c:pt idx="3481">
                  <c:v>272</c:v>
                </c:pt>
                <c:pt idx="3482">
                  <c:v>268</c:v>
                </c:pt>
                <c:pt idx="3483">
                  <c:v>262</c:v>
                </c:pt>
                <c:pt idx="3484">
                  <c:v>213</c:v>
                </c:pt>
                <c:pt idx="3485">
                  <c:v>260</c:v>
                </c:pt>
                <c:pt idx="3486">
                  <c:v>274</c:v>
                </c:pt>
                <c:pt idx="3487">
                  <c:v>280</c:v>
                </c:pt>
                <c:pt idx="3488">
                  <c:v>238</c:v>
                </c:pt>
                <c:pt idx="3489">
                  <c:v>253</c:v>
                </c:pt>
                <c:pt idx="3490">
                  <c:v>266</c:v>
                </c:pt>
                <c:pt idx="3491">
                  <c:v>285</c:v>
                </c:pt>
                <c:pt idx="3492">
                  <c:v>319</c:v>
                </c:pt>
                <c:pt idx="3493">
                  <c:v>249</c:v>
                </c:pt>
                <c:pt idx="3494">
                  <c:v>274</c:v>
                </c:pt>
                <c:pt idx="3495">
                  <c:v>262</c:v>
                </c:pt>
                <c:pt idx="3496">
                  <c:v>245</c:v>
                </c:pt>
                <c:pt idx="3497">
                  <c:v>269</c:v>
                </c:pt>
                <c:pt idx="3498">
                  <c:v>256</c:v>
                </c:pt>
                <c:pt idx="3499">
                  <c:v>263</c:v>
                </c:pt>
                <c:pt idx="3500">
                  <c:v>248</c:v>
                </c:pt>
                <c:pt idx="3501">
                  <c:v>239</c:v>
                </c:pt>
                <c:pt idx="3502">
                  <c:v>263</c:v>
                </c:pt>
                <c:pt idx="3503">
                  <c:v>261</c:v>
                </c:pt>
                <c:pt idx="3504">
                  <c:v>255</c:v>
                </c:pt>
                <c:pt idx="3505">
                  <c:v>246</c:v>
                </c:pt>
                <c:pt idx="3506">
                  <c:v>267</c:v>
                </c:pt>
                <c:pt idx="3507">
                  <c:v>241</c:v>
                </c:pt>
                <c:pt idx="3508">
                  <c:v>263</c:v>
                </c:pt>
                <c:pt idx="3509">
                  <c:v>278</c:v>
                </c:pt>
                <c:pt idx="3510">
                  <c:v>276</c:v>
                </c:pt>
                <c:pt idx="3511">
                  <c:v>268</c:v>
                </c:pt>
                <c:pt idx="3512">
                  <c:v>262</c:v>
                </c:pt>
                <c:pt idx="3513">
                  <c:v>259</c:v>
                </c:pt>
                <c:pt idx="3514">
                  <c:v>268</c:v>
                </c:pt>
                <c:pt idx="3515">
                  <c:v>300</c:v>
                </c:pt>
                <c:pt idx="3516">
                  <c:v>255</c:v>
                </c:pt>
                <c:pt idx="3517">
                  <c:v>265</c:v>
                </c:pt>
                <c:pt idx="3518">
                  <c:v>265</c:v>
                </c:pt>
                <c:pt idx="3519">
                  <c:v>271</c:v>
                </c:pt>
                <c:pt idx="3520">
                  <c:v>280</c:v>
                </c:pt>
                <c:pt idx="3521">
                  <c:v>287</c:v>
                </c:pt>
                <c:pt idx="3522">
                  <c:v>297</c:v>
                </c:pt>
                <c:pt idx="3523">
                  <c:v>304</c:v>
                </c:pt>
                <c:pt idx="3524">
                  <c:v>313</c:v>
                </c:pt>
                <c:pt idx="3525">
                  <c:v>304</c:v>
                </c:pt>
                <c:pt idx="3526">
                  <c:v>310</c:v>
                </c:pt>
                <c:pt idx="3527">
                  <c:v>312</c:v>
                </c:pt>
                <c:pt idx="3528">
                  <c:v>321</c:v>
                </c:pt>
                <c:pt idx="3529">
                  <c:v>309</c:v>
                </c:pt>
                <c:pt idx="3530">
                  <c:v>299</c:v>
                </c:pt>
                <c:pt idx="3531">
                  <c:v>282</c:v>
                </c:pt>
                <c:pt idx="3532">
                  <c:v>275</c:v>
                </c:pt>
                <c:pt idx="3533">
                  <c:v>290</c:v>
                </c:pt>
                <c:pt idx="3534">
                  <c:v>276</c:v>
                </c:pt>
                <c:pt idx="3535">
                  <c:v>254</c:v>
                </c:pt>
                <c:pt idx="3536">
                  <c:v>274</c:v>
                </c:pt>
                <c:pt idx="3537">
                  <c:v>297</c:v>
                </c:pt>
                <c:pt idx="3538">
                  <c:v>314</c:v>
                </c:pt>
                <c:pt idx="3539">
                  <c:v>275</c:v>
                </c:pt>
                <c:pt idx="3540">
                  <c:v>306</c:v>
                </c:pt>
                <c:pt idx="3541">
                  <c:v>270</c:v>
                </c:pt>
                <c:pt idx="3542">
                  <c:v>286</c:v>
                </c:pt>
                <c:pt idx="3543">
                  <c:v>247</c:v>
                </c:pt>
                <c:pt idx="3544">
                  <c:v>296</c:v>
                </c:pt>
                <c:pt idx="3545">
                  <c:v>277</c:v>
                </c:pt>
                <c:pt idx="3546">
                  <c:v>270</c:v>
                </c:pt>
                <c:pt idx="3547">
                  <c:v>249</c:v>
                </c:pt>
                <c:pt idx="3548">
                  <c:v>248</c:v>
                </c:pt>
                <c:pt idx="3549">
                  <c:v>261</c:v>
                </c:pt>
                <c:pt idx="3550">
                  <c:v>260</c:v>
                </c:pt>
                <c:pt idx="3551">
                  <c:v>254</c:v>
                </c:pt>
                <c:pt idx="3552">
                  <c:v>255</c:v>
                </c:pt>
                <c:pt idx="3553">
                  <c:v>272</c:v>
                </c:pt>
                <c:pt idx="3554">
                  <c:v>283</c:v>
                </c:pt>
                <c:pt idx="3555">
                  <c:v>258</c:v>
                </c:pt>
                <c:pt idx="3556">
                  <c:v>254</c:v>
                </c:pt>
                <c:pt idx="3557">
                  <c:v>235</c:v>
                </c:pt>
                <c:pt idx="3558">
                  <c:v>233</c:v>
                </c:pt>
                <c:pt idx="3559">
                  <c:v>244</c:v>
                </c:pt>
                <c:pt idx="3560">
                  <c:v>248</c:v>
                </c:pt>
                <c:pt idx="3561">
                  <c:v>261</c:v>
                </c:pt>
                <c:pt idx="3562">
                  <c:v>249</c:v>
                </c:pt>
                <c:pt idx="3563">
                  <c:v>236</c:v>
                </c:pt>
                <c:pt idx="3564">
                  <c:v>218</c:v>
                </c:pt>
                <c:pt idx="3565">
                  <c:v>208</c:v>
                </c:pt>
                <c:pt idx="3566">
                  <c:v>263</c:v>
                </c:pt>
                <c:pt idx="3567">
                  <c:v>243</c:v>
                </c:pt>
                <c:pt idx="3568">
                  <c:v>268</c:v>
                </c:pt>
                <c:pt idx="3569">
                  <c:v>263</c:v>
                </c:pt>
                <c:pt idx="3570">
                  <c:v>251</c:v>
                </c:pt>
                <c:pt idx="3571">
                  <c:v>221</c:v>
                </c:pt>
                <c:pt idx="3572">
                  <c:v>239</c:v>
                </c:pt>
                <c:pt idx="3573">
                  <c:v>247</c:v>
                </c:pt>
                <c:pt idx="3574">
                  <c:v>229</c:v>
                </c:pt>
                <c:pt idx="3575">
                  <c:v>225</c:v>
                </c:pt>
                <c:pt idx="3576">
                  <c:v>239</c:v>
                </c:pt>
                <c:pt idx="3577">
                  <c:v>241</c:v>
                </c:pt>
                <c:pt idx="3578">
                  <c:v>257</c:v>
                </c:pt>
                <c:pt idx="3579">
                  <c:v>238</c:v>
                </c:pt>
                <c:pt idx="3580">
                  <c:v>237</c:v>
                </c:pt>
                <c:pt idx="3581">
                  <c:v>262</c:v>
                </c:pt>
                <c:pt idx="3582">
                  <c:v>227</c:v>
                </c:pt>
                <c:pt idx="3583">
                  <c:v>216</c:v>
                </c:pt>
                <c:pt idx="3584">
                  <c:v>229</c:v>
                </c:pt>
                <c:pt idx="3585">
                  <c:v>259</c:v>
                </c:pt>
                <c:pt idx="3586">
                  <c:v>253</c:v>
                </c:pt>
                <c:pt idx="3587">
                  <c:v>256</c:v>
                </c:pt>
                <c:pt idx="3588">
                  <c:v>279</c:v>
                </c:pt>
                <c:pt idx="3589">
                  <c:v>243</c:v>
                </c:pt>
                <c:pt idx="3590">
                  <c:v>257</c:v>
                </c:pt>
                <c:pt idx="3591">
                  <c:v>263</c:v>
                </c:pt>
                <c:pt idx="3592">
                  <c:v>265</c:v>
                </c:pt>
                <c:pt idx="3593">
                  <c:v>248</c:v>
                </c:pt>
                <c:pt idx="3594">
                  <c:v>251</c:v>
                </c:pt>
                <c:pt idx="3595">
                  <c:v>244</c:v>
                </c:pt>
                <c:pt idx="3596">
                  <c:v>292</c:v>
                </c:pt>
                <c:pt idx="3597">
                  <c:v>243</c:v>
                </c:pt>
                <c:pt idx="3598">
                  <c:v>212</c:v>
                </c:pt>
                <c:pt idx="3599">
                  <c:v>241</c:v>
                </c:pt>
                <c:pt idx="3600">
                  <c:v>233</c:v>
                </c:pt>
                <c:pt idx="3601">
                  <c:v>215</c:v>
                </c:pt>
                <c:pt idx="3602">
                  <c:v>223</c:v>
                </c:pt>
                <c:pt idx="3603">
                  <c:v>226</c:v>
                </c:pt>
                <c:pt idx="3604">
                  <c:v>242</c:v>
                </c:pt>
                <c:pt idx="3605">
                  <c:v>236</c:v>
                </c:pt>
                <c:pt idx="3606">
                  <c:v>223</c:v>
                </c:pt>
                <c:pt idx="3607">
                  <c:v>241</c:v>
                </c:pt>
                <c:pt idx="3608">
                  <c:v>234</c:v>
                </c:pt>
                <c:pt idx="3609">
                  <c:v>242</c:v>
                </c:pt>
                <c:pt idx="3610">
                  <c:v>265</c:v>
                </c:pt>
                <c:pt idx="3611">
                  <c:v>245</c:v>
                </c:pt>
                <c:pt idx="3612">
                  <c:v>233</c:v>
                </c:pt>
                <c:pt idx="3613">
                  <c:v>241</c:v>
                </c:pt>
                <c:pt idx="3614">
                  <c:v>240</c:v>
                </c:pt>
                <c:pt idx="3615">
                  <c:v>239</c:v>
                </c:pt>
                <c:pt idx="3616">
                  <c:v>243</c:v>
                </c:pt>
                <c:pt idx="3617">
                  <c:v>250</c:v>
                </c:pt>
                <c:pt idx="3618">
                  <c:v>242</c:v>
                </c:pt>
                <c:pt idx="3619">
                  <c:v>255</c:v>
                </c:pt>
                <c:pt idx="3620">
                  <c:v>193</c:v>
                </c:pt>
                <c:pt idx="3621">
                  <c:v>226</c:v>
                </c:pt>
                <c:pt idx="3622">
                  <c:v>205</c:v>
                </c:pt>
                <c:pt idx="3623">
                  <c:v>201</c:v>
                </c:pt>
                <c:pt idx="3624">
                  <c:v>260</c:v>
                </c:pt>
                <c:pt idx="3625">
                  <c:v>213</c:v>
                </c:pt>
                <c:pt idx="3626">
                  <c:v>236</c:v>
                </c:pt>
                <c:pt idx="3627">
                  <c:v>233</c:v>
                </c:pt>
                <c:pt idx="3628">
                  <c:v>223</c:v>
                </c:pt>
                <c:pt idx="3629">
                  <c:v>235</c:v>
                </c:pt>
                <c:pt idx="3630">
                  <c:v>226</c:v>
                </c:pt>
                <c:pt idx="3631">
                  <c:v>210</c:v>
                </c:pt>
                <c:pt idx="3632">
                  <c:v>210</c:v>
                </c:pt>
                <c:pt idx="3633">
                  <c:v>231</c:v>
                </c:pt>
                <c:pt idx="3634">
                  <c:v>221</c:v>
                </c:pt>
                <c:pt idx="3635">
                  <c:v>202</c:v>
                </c:pt>
                <c:pt idx="3636">
                  <c:v>239</c:v>
                </c:pt>
                <c:pt idx="3637">
                  <c:v>244</c:v>
                </c:pt>
                <c:pt idx="3638">
                  <c:v>235</c:v>
                </c:pt>
                <c:pt idx="3639">
                  <c:v>218</c:v>
                </c:pt>
                <c:pt idx="3640">
                  <c:v>227</c:v>
                </c:pt>
                <c:pt idx="3641">
                  <c:v>243</c:v>
                </c:pt>
                <c:pt idx="3642">
                  <c:v>209</c:v>
                </c:pt>
                <c:pt idx="3643">
                  <c:v>213</c:v>
                </c:pt>
                <c:pt idx="3644">
                  <c:v>213</c:v>
                </c:pt>
                <c:pt idx="3645">
                  <c:v>238</c:v>
                </c:pt>
                <c:pt idx="3646">
                  <c:v>217</c:v>
                </c:pt>
                <c:pt idx="3647">
                  <c:v>222</c:v>
                </c:pt>
                <c:pt idx="3648">
                  <c:v>227</c:v>
                </c:pt>
                <c:pt idx="3649">
                  <c:v>217</c:v>
                </c:pt>
                <c:pt idx="3650">
                  <c:v>220</c:v>
                </c:pt>
                <c:pt idx="3651">
                  <c:v>197</c:v>
                </c:pt>
                <c:pt idx="3652">
                  <c:v>256</c:v>
                </c:pt>
                <c:pt idx="3653">
                  <c:v>202</c:v>
                </c:pt>
                <c:pt idx="3654">
                  <c:v>235</c:v>
                </c:pt>
                <c:pt idx="3655">
                  <c:v>233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77152"/>
        <c:axId val="99377728"/>
      </c:scatterChart>
      <c:valAx>
        <c:axId val="993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377728"/>
        <c:crosses val="autoZero"/>
        <c:crossBetween val="midCat"/>
      </c:valAx>
      <c:valAx>
        <c:axId val="9937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377152"/>
        <c:crosses val="autoZero"/>
        <c:crossBetween val="midCat"/>
      </c:valAx>
    </c:plotArea>
    <c:plotVisOnly val="1"/>
    <c:dispBlanksAs val="gap"/>
    <c:showDLblsOverMax val="0"/>
  </c:chart>
  <c:spPr>
    <a:solidFill>
      <a:srgbClr val="53548A">
        <a:alpha val="20000"/>
      </a:srgb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0.46154</cdr:x>
      <cdr:y>0.57826</cdr:y>
    </cdr:from>
    <cdr:to>
      <cdr:x>0.47692</cdr:x>
      <cdr:y>0.64855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2143140" y="2938471"/>
          <a:ext cx="71438" cy="35719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</cdr:x>
      <cdr:y>0.57826</cdr:y>
    </cdr:from>
    <cdr:to>
      <cdr:x>0.60985</cdr:x>
      <cdr:y>0.63449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786081" y="2938471"/>
          <a:ext cx="45719" cy="28575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50374" y="1888361"/>
            <a:ext cx="75659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       Создание высокопрочных конструкционных материалов </a:t>
            </a: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Разработка технологий формирования высокопрочных материалов на основе алюминия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0124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Н.Ф.Коленчин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Импульсный источник тока </a:t>
            </a:r>
            <a:r>
              <a:rPr lang="en-US" dirty="0" smtClean="0"/>
              <a:t>U=600</a:t>
            </a:r>
            <a:r>
              <a:rPr lang="ru-RU" dirty="0" smtClean="0"/>
              <a:t>В</a:t>
            </a:r>
          </a:p>
          <a:p>
            <a:r>
              <a:rPr lang="ru-RU" dirty="0" smtClean="0"/>
              <a:t>Генератор озона 30мг/л</a:t>
            </a:r>
          </a:p>
          <a:p>
            <a:r>
              <a:rPr lang="ru-RU" dirty="0" smtClean="0"/>
              <a:t>Ультразвуковой источник</a:t>
            </a:r>
          </a:p>
          <a:p>
            <a:r>
              <a:rPr lang="ru-RU" dirty="0" smtClean="0"/>
              <a:t>Фильтры для утилизации озона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корундовый материал на термостойкой основе.</a:t>
            </a:r>
          </a:p>
          <a:p>
            <a:r>
              <a:rPr lang="ru-RU" dirty="0" smtClean="0"/>
              <a:t>Создать технологию формирования однослойного корунда в менее агрессивной среде</a:t>
            </a:r>
          </a:p>
          <a:p>
            <a:r>
              <a:rPr lang="ru-RU" dirty="0" smtClean="0"/>
              <a:t>Вырастить корундовый </a:t>
            </a:r>
            <a:r>
              <a:rPr lang="ru-RU" dirty="0" err="1" smtClean="0"/>
              <a:t>монослой</a:t>
            </a:r>
            <a:r>
              <a:rPr lang="ru-RU" dirty="0" smtClean="0"/>
              <a:t> до 3мм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применения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Насосное оборудование</a:t>
            </a:r>
          </a:p>
          <a:p>
            <a:r>
              <a:rPr lang="ru-RU" dirty="0" smtClean="0"/>
              <a:t>Автомобильный транспорт. Спец.техника</a:t>
            </a:r>
          </a:p>
          <a:p>
            <a:r>
              <a:rPr lang="ru-RU" dirty="0" smtClean="0"/>
              <a:t>Запорная арматура.</a:t>
            </a:r>
          </a:p>
          <a:p>
            <a:r>
              <a:rPr lang="ru-RU" dirty="0" smtClean="0"/>
              <a:t>Металлообрабатывающий инструмент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Реализация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Собственное производство в рамках имеющихся производственных площадей ТИУ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Показатели ПРОУ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публикаций организации, индексируемых в информационно-аналитической системе научного цитирования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расчете на 100 НПР    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публикаций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Число публикаций организации, индексируемых в информационно-аналитической системе научного цитирования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расчете на 100 НПР-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публикации.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Доля доходов от НИОКТР в интересах индустриальных партнеров региона в общей структуре внебюджетных источников финансирования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Рейтинг «Эксперт РА»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защита кандидатской диссертации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Коленчин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Н.Ф.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тел.89044959538,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kolenchinnf@tyuiu.ru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r>
              <a:rPr lang="ru-RU" sz="3200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Тема НИОКР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-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Разработка технологий формирования высокопрочных материалов на основе алюминия </a:t>
            </a:r>
            <a:r>
              <a:rPr lang="ru-RU" sz="2000" b="1" i="1" baseline="300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Аннотация проекта </a:t>
            </a:r>
            <a:r>
              <a:rPr lang="ru-RU" sz="2000" dirty="0" smtClean="0"/>
              <a:t>Проект направлен на выращивание (создание) материала на основе оксида алюминия, обладающего необходимыми (соответствующими) механическими  свойствами для дальнейшего использования качестве альтернативного варианта:</a:t>
            </a:r>
          </a:p>
          <a:p>
            <a:r>
              <a:rPr lang="ru-RU" sz="2000" dirty="0" smtClean="0"/>
              <a:t>а) </a:t>
            </a:r>
            <a:r>
              <a:rPr lang="ru-RU" sz="2000" dirty="0" err="1" smtClean="0"/>
              <a:t>вольфрамо-кобальтовым</a:t>
            </a:r>
            <a:r>
              <a:rPr lang="ru-RU" sz="2000" dirty="0" smtClean="0"/>
              <a:t>, высокоуглеродистым, быстрорежущим  сплавам при механической обработке металлов  ;</a:t>
            </a:r>
          </a:p>
          <a:p>
            <a:r>
              <a:rPr lang="ru-RU" sz="2000" dirty="0" smtClean="0"/>
              <a:t>б) железоуглеродистым сплавам, работающим в условиях интенсивного износа.  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2.  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Общая продолжительность выполнения НИОКР 3 года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1120877"/>
            <a:ext cx="8189217" cy="3689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935" y="1143000"/>
            <a:ext cx="76912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Алюминий</a:t>
            </a:r>
          </a:p>
          <a:p>
            <a:r>
              <a:rPr lang="ru-RU" altLang="ru-RU" dirty="0" smtClean="0">
                <a:latin typeface="Arial Narrow" pitchFamily="34" charset="0"/>
              </a:rPr>
              <a:t>-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Один из распространенных металлов в природе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-В три раза легче железа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-Обладает химической стойкостью  по отношению ко многим хим. реагентам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-Отсутствие искрообразования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Оксиды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-γ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по твердости уступают только алмазу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Вызовы</a:t>
            </a:r>
          </a:p>
          <a:p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Термонестабильность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подложки-Тпл-600°С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Незначительная толщина конструкционного слоя-200мкм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Пористость –до 60%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Неблагоприятный экологический формат производства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15122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Создание технологий формирования высокопрочных материалов на основе алюминия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519085"/>
            <a:ext cx="8546690" cy="345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Задачи:</a:t>
            </a:r>
          </a:p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</a:rPr>
              <a:t>     1. Разработать конструкцию установки, позволяющей формировать оксидный слой  в экологически чистой технологической среде с варьируемыми показателями  толщины, твердости и пористости.</a:t>
            </a:r>
          </a:p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</a:rPr>
              <a:t>      2. Создать технологию формообразования технологического слоя на </a:t>
            </a:r>
            <a:r>
              <a:rPr lang="ru-RU" sz="3200" b="1" dirty="0" err="1" smtClean="0">
                <a:solidFill>
                  <a:schemeClr val="tx2"/>
                </a:solidFill>
                <a:latin typeface="Arial Narrow" pitchFamily="34" charset="0"/>
              </a:rPr>
              <a:t>термостабильной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</a:rPr>
              <a:t> подложке</a:t>
            </a:r>
          </a:p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</a:rPr>
              <a:t>      3. Разработать процесс формирования </a:t>
            </a:r>
            <a:r>
              <a:rPr lang="ru-RU" sz="3200" b="1" dirty="0" err="1" smtClean="0">
                <a:solidFill>
                  <a:schemeClr val="tx2"/>
                </a:solidFill>
                <a:latin typeface="Arial Narrow" pitchFamily="34" charset="0"/>
              </a:rPr>
              <a:t>беспористого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Arial Narrow" pitchFamily="34" charset="0"/>
              </a:rPr>
              <a:t>монослоя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</a:rPr>
              <a:t>,  обладающего свойствами металлорежущего инструмента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324465" y="700548"/>
            <a:ext cx="7130844" cy="125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35975" y="193214"/>
            <a:ext cx="7831394" cy="413454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14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98505"/>
              </p:ext>
            </p:extLst>
          </p:nvPr>
        </p:nvGraphicFramePr>
        <p:xfrm>
          <a:off x="91979" y="686842"/>
          <a:ext cx="8834283" cy="4229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926"/>
                <a:gridCol w="1618182"/>
                <a:gridCol w="637851"/>
                <a:gridCol w="643309"/>
                <a:gridCol w="1316538"/>
                <a:gridCol w="1672396"/>
                <a:gridCol w="2524081"/>
              </a:tblGrid>
              <a:tr h="38453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этапа работ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дд.мм.гг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дд.мм.гг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документа и результат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ПРОУ, на которые оказывает влияние результат 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затрат, руб.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5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опытно – экспериментальной схемы. Разработка конструкторской документации  для изготовления нестандартного оборудования. Оформление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заявки на приобретение и изготовление оборудования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 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31.03.2019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Опытно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экспериментальные схемы для формообразования высокопрочной поверхности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Зарплата исполнителей: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745692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расходы:                                                    </a:t>
                      </a:r>
                      <a:r>
                        <a:rPr lang="ru-RU" sz="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120000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за период:                                                865692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2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и изготовление оборудования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Пусконаладочные работы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01.04.2019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31.12.2019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Акты ввода.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лабораторного оборудования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основного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оборудования:             </a:t>
                      </a:r>
                      <a:r>
                        <a:rPr lang="ru-RU" sz="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4230000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Зарплата исполнителей:                                   </a:t>
                      </a:r>
                      <a:r>
                        <a:rPr lang="ru-RU" sz="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2237076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 нестандартного оборудования :     </a:t>
                      </a:r>
                      <a:r>
                        <a:rPr lang="ru-RU" sz="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200000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за период:                                              6667076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экспериментальных действий. Исследование свойств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созданных материалов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01.012020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31.12.2020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Отчет с результатами проведенных испытаний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Scopus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расчете на 100 НПР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публикации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Зарплата исполнителей:                            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2982768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исследовательского оборудования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Командировки                                                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 нестандартного оборудования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конференциях                             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Непредвиденные расходы                             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за период:                                               3727768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0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экспериментальных действий. Создание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производственных образцов. Испытания готовой продукции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01.01.2021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31.12.2021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Отчет с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результатами проведенных испытаний. Образцы готовой продукции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Число публикаций организации, индексируемых в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публикации.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Число публикаций организации, индексируемых в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Scopus</a:t>
                      </a:r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публикации.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Доля доходов от НИОКТР в интересах индустриальных партнеров региона </a:t>
                      </a:r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Рейтинг «Эксперт РА»-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кандидатсеой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диссертации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Зарплата исполнителей:                                    </a:t>
                      </a:r>
                      <a:r>
                        <a:rPr lang="ru-RU" sz="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2982768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исследовательского оборудования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конференциях                              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Непредвиденные расходы                              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Командировки                                                     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за период:                                               3757768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b="1" baseline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по проекту:   </a:t>
                      </a:r>
                      <a:r>
                        <a:rPr lang="ru-RU" sz="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15018307</a:t>
                      </a:r>
                      <a:endParaRPr lang="ru-RU" sz="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Объект 2"/>
          <p:cNvSpPr>
            <a:spLocks noGrp="1"/>
          </p:cNvSpPr>
          <p:nvPr/>
        </p:nvSpPr>
        <p:spPr>
          <a:xfrm>
            <a:off x="499970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2" y="1681315"/>
            <a:ext cx="7388943" cy="2433483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r>
              <a:rPr lang="en-US" sz="18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en-US" sz="18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1334" y="1555958"/>
          <a:ext cx="8406581" cy="3089613"/>
        </p:xfrm>
        <a:graphic>
          <a:graphicData uri="http://schemas.openxmlformats.org/drawingml/2006/table">
            <a:tbl>
              <a:tblPr/>
              <a:tblGrid>
                <a:gridCol w="1003110"/>
                <a:gridCol w="1514560"/>
                <a:gridCol w="1072422"/>
                <a:gridCol w="639691"/>
                <a:gridCol w="1542781"/>
                <a:gridCol w="2634017"/>
              </a:tblGrid>
              <a:tr h="78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(полностью)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Ученая степень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звание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 учебы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 и компетенции по тематике проекта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Коленчин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Николай Филиппович,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руководитель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Д.т.н., доцент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 лет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Г.Н.С.,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Технополис,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ЦНИ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направлении формирования покрытий на алюминии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Более 50 печатных работ. 5 патентов на изобретение. Внедрение на заводе АТЭ.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Звонков Дмитрий Михайлович,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ведущий специалист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58лет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5лет инженером в лаборатории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функцион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покрытий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ТИУ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Шадрина Полина Николаевна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лет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Инженер, Технополис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ТИУ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лет м.н.с. в лаборатории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фунцион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покрытий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ТИУ.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5печатных работ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Зыкин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Павел Витальевич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Магистр, кафедра  ТМ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Студенты 2чел.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74290" y="219921"/>
            <a:ext cx="65925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научного/инновационного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Создание высокопрочных конструкционных материалов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НИОКР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Разработка технологий формирования высокопрочных материалов на основе алюминия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1729" y="338714"/>
            <a:ext cx="8229600" cy="723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Классическое анодирование</a:t>
            </a:r>
            <a:endParaRPr lang="ru-RU" dirty="0"/>
          </a:p>
        </p:txBody>
      </p:sp>
      <p:pic>
        <p:nvPicPr>
          <p:cNvPr id="4" name="Содержимое 3" descr="C:\Users\Николай\Desktop\Структура-анодированного-сло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782" y="1076632"/>
            <a:ext cx="4240160" cy="243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683~1\AppData\Local\Temp\Rar$DI03.710\Scan0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309" y="1271371"/>
            <a:ext cx="2678706" cy="20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олай\Desktop\ДИССЕР\рисунки\10_08_12_Shmid_not_obr_Height_47_3D.JPG"/>
          <p:cNvPicPr/>
          <p:nvPr/>
        </p:nvPicPr>
        <p:blipFill>
          <a:blip r:embed="rId4" cstate="print"/>
          <a:srcRect t="14360" b="7572"/>
          <a:stretch>
            <a:fillRect/>
          </a:stretch>
        </p:blipFill>
        <p:spPr bwMode="auto">
          <a:xfrm>
            <a:off x="4439265" y="3250280"/>
            <a:ext cx="3709220" cy="16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Исследованные способы воздействия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23" y="1200151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              </a:t>
            </a:r>
          </a:p>
          <a:p>
            <a:r>
              <a:rPr lang="ru-RU" dirty="0" smtClean="0"/>
              <a:t>                                             Игольчатый электрод</a:t>
            </a:r>
          </a:p>
          <a:p>
            <a:r>
              <a:rPr lang="ru-RU" dirty="0" smtClean="0"/>
              <a:t>                                              </a:t>
            </a:r>
          </a:p>
          <a:p>
            <a:r>
              <a:rPr lang="ru-RU" dirty="0" smtClean="0"/>
              <a:t>                                                               Вибрация электрода</a:t>
            </a:r>
          </a:p>
          <a:p>
            <a:r>
              <a:rPr lang="ru-RU" dirty="0" smtClean="0"/>
              <a:t>                                              </a:t>
            </a:r>
          </a:p>
          <a:p>
            <a:r>
              <a:rPr lang="ru-RU" dirty="0" smtClean="0"/>
              <a:t>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          Ультразвук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Изменилось:</a:t>
            </a:r>
          </a:p>
          <a:p>
            <a:r>
              <a:rPr lang="ru-RU" dirty="0" smtClean="0"/>
              <a:t>        Озон                              Твердость, скорость, структура, фазы                                                             </a:t>
            </a:r>
            <a:endParaRPr lang="ru-RU" dirty="0"/>
          </a:p>
        </p:txBody>
      </p:sp>
      <p:sp>
        <p:nvSpPr>
          <p:cNvPr id="4" name="Выноска 1 3"/>
          <p:cNvSpPr/>
          <p:nvPr/>
        </p:nvSpPr>
        <p:spPr>
          <a:xfrm>
            <a:off x="1857356" y="2357436"/>
            <a:ext cx="142876" cy="857256"/>
          </a:xfrm>
          <a:prstGeom prst="borderCallout1">
            <a:avLst>
              <a:gd name="adj1" fmla="val -1250"/>
              <a:gd name="adj2" fmla="val 51666"/>
              <a:gd name="adj3" fmla="val -45832"/>
              <a:gd name="adj4" fmla="val 41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1 4"/>
          <p:cNvSpPr/>
          <p:nvPr/>
        </p:nvSpPr>
        <p:spPr>
          <a:xfrm>
            <a:off x="2714612" y="2303857"/>
            <a:ext cx="142876" cy="910835"/>
          </a:xfrm>
          <a:prstGeom prst="borderCallout1">
            <a:avLst>
              <a:gd name="adj1" fmla="val -1642"/>
              <a:gd name="adj2" fmla="val 45000"/>
              <a:gd name="adj3" fmla="val -43577"/>
              <a:gd name="adj4" fmla="val 4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1071538" y="2089544"/>
            <a:ext cx="357190" cy="32147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3143240" y="2196701"/>
            <a:ext cx="285752" cy="3428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035965"/>
            <a:ext cx="2643206" cy="1660934"/>
          </a:xfrm>
          <a:prstGeom prst="rect">
            <a:avLst/>
          </a:prstGeom>
          <a:solidFill>
            <a:schemeClr val="accent1">
              <a:alpha val="6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2071670" y="3053957"/>
            <a:ext cx="214314" cy="10715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2000232" y="2893221"/>
            <a:ext cx="285752" cy="1607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2428860" y="2411015"/>
            <a:ext cx="285752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2428860" y="2518172"/>
            <a:ext cx="285752" cy="1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428860" y="2303858"/>
            <a:ext cx="285752" cy="1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143108" y="2089543"/>
            <a:ext cx="428628" cy="589364"/>
          </a:xfrm>
          <a:prstGeom prst="ellipse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285984" y="2196700"/>
            <a:ext cx="214314" cy="160736"/>
          </a:xfrm>
          <a:prstGeom prst="star5">
            <a:avLst>
              <a:gd name="adj" fmla="val 10053"/>
              <a:gd name="hf" fmla="val 105146"/>
              <a:gd name="vf" fmla="val 1105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2285984" y="2411014"/>
            <a:ext cx="214314" cy="16073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2071670" y="2678907"/>
            <a:ext cx="214314" cy="16073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вверх 26"/>
          <p:cNvSpPr/>
          <p:nvPr/>
        </p:nvSpPr>
        <p:spPr>
          <a:xfrm>
            <a:off x="1571604" y="3696898"/>
            <a:ext cx="2214578" cy="910835"/>
          </a:xfrm>
          <a:prstGeom prst="bentUpArrow">
            <a:avLst>
              <a:gd name="adj1" fmla="val 6961"/>
              <a:gd name="adj2" fmla="val 25000"/>
              <a:gd name="adj3" fmla="val 50000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35" idx="2"/>
          </p:cNvCxnSpPr>
          <p:nvPr/>
        </p:nvCxnSpPr>
        <p:spPr>
          <a:xfrm flipH="1" flipV="1">
            <a:off x="2285984" y="3107535"/>
            <a:ext cx="2533972" cy="2216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6" idx="2"/>
          </p:cNvCxnSpPr>
          <p:nvPr/>
        </p:nvCxnSpPr>
        <p:spPr>
          <a:xfrm flipH="1">
            <a:off x="2271235" y="2374607"/>
            <a:ext cx="2473139" cy="367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1" idx="7"/>
          </p:cNvCxnSpPr>
          <p:nvPr/>
        </p:nvCxnSpPr>
        <p:spPr>
          <a:xfrm flipH="1">
            <a:off x="2508965" y="1762432"/>
            <a:ext cx="1163383" cy="4134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819956" y="3114910"/>
            <a:ext cx="2357454" cy="428628"/>
          </a:xfrm>
          <a:prstGeom prst="ellipse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44374" y="2106714"/>
            <a:ext cx="3571900" cy="535785"/>
          </a:xfrm>
          <a:prstGeom prst="ellipse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84793" y="1458819"/>
            <a:ext cx="3857652" cy="535785"/>
          </a:xfrm>
          <a:prstGeom prst="ellipse">
            <a:avLst/>
          </a:prstGeom>
          <a:solidFill>
            <a:srgbClr val="C0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носка-облако 37"/>
          <p:cNvSpPr/>
          <p:nvPr/>
        </p:nvSpPr>
        <p:spPr>
          <a:xfrm>
            <a:off x="1071538" y="4179105"/>
            <a:ext cx="1500198" cy="428628"/>
          </a:xfrm>
          <a:prstGeom prst="cloudCallou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Методы исследований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889" y="1082164"/>
            <a:ext cx="1849859" cy="158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Николай\Desktop\ДИССЕР\из лаборатории\Фото из ТГУ\ЗМ\468\1 - оксид - 3D вид.jpg"/>
          <p:cNvPicPr/>
          <p:nvPr/>
        </p:nvPicPr>
        <p:blipFill>
          <a:blip r:embed="rId3" cstate="print"/>
          <a:srcRect t="9330" b="5742"/>
          <a:stretch>
            <a:fillRect/>
          </a:stretch>
        </p:blipFill>
        <p:spPr bwMode="auto">
          <a:xfrm>
            <a:off x="629377" y="1100928"/>
            <a:ext cx="2054829" cy="15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колай\Desktop\рисунки\10_08_12_Shmid_not_obr_Phase_7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375" y="952182"/>
            <a:ext cx="2352367" cy="189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1129" y="1071431"/>
            <a:ext cx="1998406" cy="167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Диаграмма 8"/>
          <p:cNvGraphicFramePr/>
          <p:nvPr/>
        </p:nvGraphicFramePr>
        <p:xfrm>
          <a:off x="781666" y="2828158"/>
          <a:ext cx="1858295" cy="207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837654" y="2880084"/>
          <a:ext cx="1623734" cy="200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Рисунок 11" descr="470 - 2_Al copy"/>
          <p:cNvPicPr/>
          <p:nvPr/>
        </p:nvPicPr>
        <p:blipFill>
          <a:blip r:embed="rId8" cstate="print"/>
          <a:srcRect t="-3023" r="-1328" b="4021"/>
          <a:stretch>
            <a:fillRect/>
          </a:stretch>
        </p:blipFill>
        <p:spPr bwMode="auto">
          <a:xfrm>
            <a:off x="6879186" y="2824337"/>
            <a:ext cx="160113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налы нов"/>
          <p:cNvPicPr/>
          <p:nvPr/>
        </p:nvPicPr>
        <p:blipFill>
          <a:blip r:embed="rId9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858" y="2892525"/>
            <a:ext cx="2062039" cy="180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8465</TotalTime>
  <Words>743</Words>
  <Application>Microsoft Office PowerPoint</Application>
  <PresentationFormat>Экран (16:9)</PresentationFormat>
  <Paragraphs>194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ТИУ</vt:lpstr>
      <vt:lpstr>Презентация PowerPoint</vt:lpstr>
      <vt:lpstr>Общая информация  </vt:lpstr>
      <vt:lpstr>Актуальность  проведения НИОКР и реализации проекта в целом </vt:lpstr>
      <vt:lpstr>Цель НИОКР Создание технологий формирования высокопрочных материалов на основе алюминия  </vt:lpstr>
      <vt:lpstr>Календарный план  (дорожная карта) выполнения НИОКР </vt:lpstr>
      <vt:lpstr>Временный научный коллектив            </vt:lpstr>
      <vt:lpstr>Классическое анодирование</vt:lpstr>
      <vt:lpstr>Исследованные способы воздействия</vt:lpstr>
      <vt:lpstr>Методы исследований</vt:lpstr>
      <vt:lpstr>Оборудование</vt:lpstr>
      <vt:lpstr>Ожидаемый результат</vt:lpstr>
      <vt:lpstr>Область применения</vt:lpstr>
      <vt:lpstr>Реализация</vt:lpstr>
      <vt:lpstr>Показатели ПРОУ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Поморёва Светлана Николаевна</cp:lastModifiedBy>
  <cp:revision>769</cp:revision>
  <cp:lastPrinted>2018-10-01T11:54:56Z</cp:lastPrinted>
  <dcterms:created xsi:type="dcterms:W3CDTF">2016-12-17T11:57:02Z</dcterms:created>
  <dcterms:modified xsi:type="dcterms:W3CDTF">2018-10-01T11:55:00Z</dcterms:modified>
</cp:coreProperties>
</file>