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7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54">
          <p15:clr>
            <a:srgbClr val="A4A3A4"/>
          </p15:clr>
        </p15:guide>
        <p15:guide id="2" pos="27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AA9"/>
    <a:srgbClr val="369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9263" autoAdjust="0"/>
  </p:normalViewPr>
  <p:slideViewPr>
    <p:cSldViewPr snapToGrid="0">
      <p:cViewPr varScale="1">
        <p:scale>
          <a:sx n="97" d="100"/>
          <a:sy n="97" d="100"/>
        </p:scale>
        <p:origin x="-114" y="-294"/>
      </p:cViewPr>
      <p:guideLst>
        <p:guide orient="horz" pos="2054"/>
        <p:guide pos="27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AD569-A08F-48D3-8E04-69A090E0B43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03DB6-4566-461D-ACE7-4B7C68B48537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Общие положения</a:t>
          </a:r>
          <a:endParaRPr lang="ru-RU" sz="1600" b="1" dirty="0"/>
        </a:p>
      </dgm:t>
    </dgm:pt>
    <dgm:pt modelId="{C610BC02-5014-4B21-B2F2-C484E9A74CB2}" type="parTrans" cxnId="{99FA52AA-6BED-44A7-A58B-CC6BC39F0D29}">
      <dgm:prSet/>
      <dgm:spPr/>
      <dgm:t>
        <a:bodyPr/>
        <a:lstStyle/>
        <a:p>
          <a:endParaRPr lang="ru-RU"/>
        </a:p>
      </dgm:t>
    </dgm:pt>
    <dgm:pt modelId="{CE00CABD-D166-41BE-A16E-EDEF5E2C877F}" type="sibTrans" cxnId="{99FA52AA-6BED-44A7-A58B-CC6BC39F0D29}">
      <dgm:prSet/>
      <dgm:spPr/>
      <dgm:t>
        <a:bodyPr/>
        <a:lstStyle/>
        <a:p>
          <a:endParaRPr lang="ru-RU"/>
        </a:p>
      </dgm:t>
    </dgm:pt>
    <dgm:pt modelId="{ED836C71-F66A-4D34-B208-102D53871375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Требования к структуре образовательной программы</a:t>
          </a:r>
        </a:p>
      </dgm:t>
    </dgm:pt>
    <dgm:pt modelId="{9E0BD47C-BA87-4DB0-8074-6A8267DA805F}" type="parTrans" cxnId="{6F1124F9-C5F6-4420-94AC-824BA159B8D2}">
      <dgm:prSet/>
      <dgm:spPr/>
      <dgm:t>
        <a:bodyPr/>
        <a:lstStyle/>
        <a:p>
          <a:endParaRPr lang="ru-RU"/>
        </a:p>
      </dgm:t>
    </dgm:pt>
    <dgm:pt modelId="{9736E686-0B01-4456-94C1-3158CFD25DFC}" type="sibTrans" cxnId="{6F1124F9-C5F6-4420-94AC-824BA159B8D2}">
      <dgm:prSet/>
      <dgm:spPr/>
      <dgm:t>
        <a:bodyPr/>
        <a:lstStyle/>
        <a:p>
          <a:endParaRPr lang="ru-RU"/>
        </a:p>
      </dgm:t>
    </dgm:pt>
    <dgm:pt modelId="{DA592ED7-7DE4-4C27-9C1E-69D2A14C717C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Требования к результатам освоения образовательной программы</a:t>
          </a:r>
        </a:p>
      </dgm:t>
    </dgm:pt>
    <dgm:pt modelId="{AEAACF96-69FD-4CC9-A030-E90D08D9D93F}" type="parTrans" cxnId="{E994D2DB-3697-4ACB-B4B1-8EA9734DE72B}">
      <dgm:prSet/>
      <dgm:spPr/>
      <dgm:t>
        <a:bodyPr/>
        <a:lstStyle/>
        <a:p>
          <a:endParaRPr lang="ru-RU"/>
        </a:p>
      </dgm:t>
    </dgm:pt>
    <dgm:pt modelId="{4313ADD8-21C2-4057-B030-E67FA23F08F2}" type="sibTrans" cxnId="{E994D2DB-3697-4ACB-B4B1-8EA9734DE72B}">
      <dgm:prSet/>
      <dgm:spPr/>
      <dgm:t>
        <a:bodyPr/>
        <a:lstStyle/>
        <a:p>
          <a:endParaRPr lang="ru-RU"/>
        </a:p>
      </dgm:t>
    </dgm:pt>
    <dgm:pt modelId="{0BA9B893-7779-42AE-9E43-A61EED8BDEEB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Требования к условиям реализации образовательной программы</a:t>
          </a:r>
        </a:p>
      </dgm:t>
    </dgm:pt>
    <dgm:pt modelId="{91A3E71D-1AC2-4E19-ABE3-602C95BE47B8}" type="parTrans" cxnId="{A32B5539-1C4B-406F-AA59-7CC75C95FFC3}">
      <dgm:prSet/>
      <dgm:spPr/>
      <dgm:t>
        <a:bodyPr/>
        <a:lstStyle/>
        <a:p>
          <a:endParaRPr lang="ru-RU"/>
        </a:p>
      </dgm:t>
    </dgm:pt>
    <dgm:pt modelId="{9F4B379C-4FAF-4E87-B1EC-092F707DCDA8}" type="sibTrans" cxnId="{A32B5539-1C4B-406F-AA59-7CC75C95FFC3}">
      <dgm:prSet/>
      <dgm:spPr/>
      <dgm:t>
        <a:bodyPr/>
        <a:lstStyle/>
        <a:p>
          <a:endParaRPr lang="ru-RU"/>
        </a:p>
      </dgm:t>
    </dgm:pt>
    <dgm:pt modelId="{EBDA6B8B-5A89-4395-BC27-9F79113134ED}" type="pres">
      <dgm:prSet presAssocID="{7A1AD569-A08F-48D3-8E04-69A090E0B4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2BF75-5701-46EE-A7A5-CA50646D8704}" type="pres">
      <dgm:prSet presAssocID="{13403DB6-4566-461D-ACE7-4B7C68B48537}" presName="parentLin" presStyleCnt="0"/>
      <dgm:spPr/>
    </dgm:pt>
    <dgm:pt modelId="{9962148F-B68C-4D3D-AE28-DD637CA25D0E}" type="pres">
      <dgm:prSet presAssocID="{13403DB6-4566-461D-ACE7-4B7C68B4853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1D4D338-63F1-418D-8212-7FA140D27BF7}" type="pres">
      <dgm:prSet presAssocID="{13403DB6-4566-461D-ACE7-4B7C68B4853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83477-9F14-49B6-ABAF-779E2A306EB1}" type="pres">
      <dgm:prSet presAssocID="{13403DB6-4566-461D-ACE7-4B7C68B48537}" presName="negativeSpace" presStyleCnt="0"/>
      <dgm:spPr/>
    </dgm:pt>
    <dgm:pt modelId="{E4FDC953-F762-4409-9984-B48C798013B0}" type="pres">
      <dgm:prSet presAssocID="{13403DB6-4566-461D-ACE7-4B7C68B48537}" presName="childText" presStyleLbl="conFgAcc1" presStyleIdx="0" presStyleCnt="4" custLinFactNeighborX="1053" custLinFactNeighborY="33742">
        <dgm:presLayoutVars>
          <dgm:bulletEnabled val="1"/>
        </dgm:presLayoutVars>
      </dgm:prSet>
      <dgm:spPr/>
    </dgm:pt>
    <dgm:pt modelId="{EC215D6A-782E-48FE-8868-8033A436DC88}" type="pres">
      <dgm:prSet presAssocID="{CE00CABD-D166-41BE-A16E-EDEF5E2C877F}" presName="spaceBetweenRectangles" presStyleCnt="0"/>
      <dgm:spPr/>
    </dgm:pt>
    <dgm:pt modelId="{12519EE7-3BBD-4BED-8814-1331B4DB5D91}" type="pres">
      <dgm:prSet presAssocID="{ED836C71-F66A-4D34-B208-102D53871375}" presName="parentLin" presStyleCnt="0"/>
      <dgm:spPr/>
    </dgm:pt>
    <dgm:pt modelId="{E50C4FA7-B2A5-4485-B346-BEA5FF479463}" type="pres">
      <dgm:prSet presAssocID="{ED836C71-F66A-4D34-B208-102D5387137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401B6D3-7859-4BE9-84A1-02448F291E7F}" type="pres">
      <dgm:prSet presAssocID="{ED836C71-F66A-4D34-B208-102D5387137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671E4-7DE8-4941-B065-E4C30ACDA9EE}" type="pres">
      <dgm:prSet presAssocID="{ED836C71-F66A-4D34-B208-102D53871375}" presName="negativeSpace" presStyleCnt="0"/>
      <dgm:spPr/>
    </dgm:pt>
    <dgm:pt modelId="{131C8827-8054-48D3-8DA7-40C22865A5DE}" type="pres">
      <dgm:prSet presAssocID="{ED836C71-F66A-4D34-B208-102D53871375}" presName="childText" presStyleLbl="conFgAcc1" presStyleIdx="1" presStyleCnt="4">
        <dgm:presLayoutVars>
          <dgm:bulletEnabled val="1"/>
        </dgm:presLayoutVars>
      </dgm:prSet>
      <dgm:spPr/>
    </dgm:pt>
    <dgm:pt modelId="{A1BE6E7B-93F6-4FD9-AC59-0735060BE78A}" type="pres">
      <dgm:prSet presAssocID="{9736E686-0B01-4456-94C1-3158CFD25DFC}" presName="spaceBetweenRectangles" presStyleCnt="0"/>
      <dgm:spPr/>
    </dgm:pt>
    <dgm:pt modelId="{F173CF99-A2A2-40EB-BA27-8F7694061B35}" type="pres">
      <dgm:prSet presAssocID="{DA592ED7-7DE4-4C27-9C1E-69D2A14C717C}" presName="parentLin" presStyleCnt="0"/>
      <dgm:spPr/>
    </dgm:pt>
    <dgm:pt modelId="{0E67267F-6956-4F40-9D0E-02873C7106CC}" type="pres">
      <dgm:prSet presAssocID="{DA592ED7-7DE4-4C27-9C1E-69D2A14C717C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59AE3C77-C59C-4C10-A4F1-A97291A20A06}" type="pres">
      <dgm:prSet presAssocID="{DA592ED7-7DE4-4C27-9C1E-69D2A14C717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1BE082-779B-40F4-A432-CD350FDAE021}" type="pres">
      <dgm:prSet presAssocID="{DA592ED7-7DE4-4C27-9C1E-69D2A14C717C}" presName="negativeSpace" presStyleCnt="0"/>
      <dgm:spPr/>
    </dgm:pt>
    <dgm:pt modelId="{CE34D016-3839-4C74-926E-4BB5B3536B0A}" type="pres">
      <dgm:prSet presAssocID="{DA592ED7-7DE4-4C27-9C1E-69D2A14C717C}" presName="childText" presStyleLbl="conFgAcc1" presStyleIdx="2" presStyleCnt="4">
        <dgm:presLayoutVars>
          <dgm:bulletEnabled val="1"/>
        </dgm:presLayoutVars>
      </dgm:prSet>
      <dgm:spPr/>
    </dgm:pt>
    <dgm:pt modelId="{3FA73274-4D01-4171-958E-19A186C506F4}" type="pres">
      <dgm:prSet presAssocID="{4313ADD8-21C2-4057-B030-E67FA23F08F2}" presName="spaceBetweenRectangles" presStyleCnt="0"/>
      <dgm:spPr/>
    </dgm:pt>
    <dgm:pt modelId="{EA9187D3-F55D-4A73-B81B-3FD37B5456BB}" type="pres">
      <dgm:prSet presAssocID="{0BA9B893-7779-42AE-9E43-A61EED8BDEEB}" presName="parentLin" presStyleCnt="0"/>
      <dgm:spPr/>
    </dgm:pt>
    <dgm:pt modelId="{AEDF4F05-90C1-4188-BB27-7977A478C024}" type="pres">
      <dgm:prSet presAssocID="{0BA9B893-7779-42AE-9E43-A61EED8BDEE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EC043B0-680A-4816-9401-26E5136AEA34}" type="pres">
      <dgm:prSet presAssocID="{0BA9B893-7779-42AE-9E43-A61EED8BDEE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A6E82-DA01-45DA-9D69-6513B37147B4}" type="pres">
      <dgm:prSet presAssocID="{0BA9B893-7779-42AE-9E43-A61EED8BDEEB}" presName="negativeSpace" presStyleCnt="0"/>
      <dgm:spPr/>
    </dgm:pt>
    <dgm:pt modelId="{7C42416E-41AB-4888-AB47-4D55FE74516A}" type="pres">
      <dgm:prSet presAssocID="{0BA9B893-7779-42AE-9E43-A61EED8BDEE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F1124F9-C5F6-4420-94AC-824BA159B8D2}" srcId="{7A1AD569-A08F-48D3-8E04-69A090E0B436}" destId="{ED836C71-F66A-4D34-B208-102D53871375}" srcOrd="1" destOrd="0" parTransId="{9E0BD47C-BA87-4DB0-8074-6A8267DA805F}" sibTransId="{9736E686-0B01-4456-94C1-3158CFD25DFC}"/>
    <dgm:cxn modelId="{A32B5539-1C4B-406F-AA59-7CC75C95FFC3}" srcId="{7A1AD569-A08F-48D3-8E04-69A090E0B436}" destId="{0BA9B893-7779-42AE-9E43-A61EED8BDEEB}" srcOrd="3" destOrd="0" parTransId="{91A3E71D-1AC2-4E19-ABE3-602C95BE47B8}" sibTransId="{9F4B379C-4FAF-4E87-B1EC-092F707DCDA8}"/>
    <dgm:cxn modelId="{6D7C67FB-9930-4813-999F-DF30F4776575}" type="presOf" srcId="{DA592ED7-7DE4-4C27-9C1E-69D2A14C717C}" destId="{59AE3C77-C59C-4C10-A4F1-A97291A20A06}" srcOrd="1" destOrd="0" presId="urn:microsoft.com/office/officeart/2005/8/layout/list1"/>
    <dgm:cxn modelId="{3F21FDD1-E6BE-4585-94B6-77F1A04555DF}" type="presOf" srcId="{13403DB6-4566-461D-ACE7-4B7C68B48537}" destId="{01D4D338-63F1-418D-8212-7FA140D27BF7}" srcOrd="1" destOrd="0" presId="urn:microsoft.com/office/officeart/2005/8/layout/list1"/>
    <dgm:cxn modelId="{F35F02FE-C43A-4971-A1D1-686B908B9B55}" type="presOf" srcId="{0BA9B893-7779-42AE-9E43-A61EED8BDEEB}" destId="{0EC043B0-680A-4816-9401-26E5136AEA34}" srcOrd="1" destOrd="0" presId="urn:microsoft.com/office/officeart/2005/8/layout/list1"/>
    <dgm:cxn modelId="{C64B3320-4DBA-4A9F-BDF9-FEDF44CC6486}" type="presOf" srcId="{DA592ED7-7DE4-4C27-9C1E-69D2A14C717C}" destId="{0E67267F-6956-4F40-9D0E-02873C7106CC}" srcOrd="0" destOrd="0" presId="urn:microsoft.com/office/officeart/2005/8/layout/list1"/>
    <dgm:cxn modelId="{4EF22233-ED83-44D2-BB2D-DE73BD1C3FF6}" type="presOf" srcId="{0BA9B893-7779-42AE-9E43-A61EED8BDEEB}" destId="{AEDF4F05-90C1-4188-BB27-7977A478C024}" srcOrd="0" destOrd="0" presId="urn:microsoft.com/office/officeart/2005/8/layout/list1"/>
    <dgm:cxn modelId="{54EAD05E-7A53-4E7D-8514-E565FFCFE0FF}" type="presOf" srcId="{13403DB6-4566-461D-ACE7-4B7C68B48537}" destId="{9962148F-B68C-4D3D-AE28-DD637CA25D0E}" srcOrd="0" destOrd="0" presId="urn:microsoft.com/office/officeart/2005/8/layout/list1"/>
    <dgm:cxn modelId="{E994D2DB-3697-4ACB-B4B1-8EA9734DE72B}" srcId="{7A1AD569-A08F-48D3-8E04-69A090E0B436}" destId="{DA592ED7-7DE4-4C27-9C1E-69D2A14C717C}" srcOrd="2" destOrd="0" parTransId="{AEAACF96-69FD-4CC9-A030-E90D08D9D93F}" sibTransId="{4313ADD8-21C2-4057-B030-E67FA23F08F2}"/>
    <dgm:cxn modelId="{246FE6A6-3B2B-4F4C-A886-451AAEFED1ED}" type="presOf" srcId="{ED836C71-F66A-4D34-B208-102D53871375}" destId="{E50C4FA7-B2A5-4485-B346-BEA5FF479463}" srcOrd="0" destOrd="0" presId="urn:microsoft.com/office/officeart/2005/8/layout/list1"/>
    <dgm:cxn modelId="{D6D4CD40-D562-4B1C-9CB9-14DB675A5359}" type="presOf" srcId="{ED836C71-F66A-4D34-B208-102D53871375}" destId="{2401B6D3-7859-4BE9-84A1-02448F291E7F}" srcOrd="1" destOrd="0" presId="urn:microsoft.com/office/officeart/2005/8/layout/list1"/>
    <dgm:cxn modelId="{9767E04F-7D0F-4BDC-B046-A5E1D2DC3E84}" type="presOf" srcId="{7A1AD569-A08F-48D3-8E04-69A090E0B436}" destId="{EBDA6B8B-5A89-4395-BC27-9F79113134ED}" srcOrd="0" destOrd="0" presId="urn:microsoft.com/office/officeart/2005/8/layout/list1"/>
    <dgm:cxn modelId="{99FA52AA-6BED-44A7-A58B-CC6BC39F0D29}" srcId="{7A1AD569-A08F-48D3-8E04-69A090E0B436}" destId="{13403DB6-4566-461D-ACE7-4B7C68B48537}" srcOrd="0" destOrd="0" parTransId="{C610BC02-5014-4B21-B2F2-C484E9A74CB2}" sibTransId="{CE00CABD-D166-41BE-A16E-EDEF5E2C877F}"/>
    <dgm:cxn modelId="{FDD38AD4-AAF7-4EE9-B122-539D7DA8D751}" type="presParOf" srcId="{EBDA6B8B-5A89-4395-BC27-9F79113134ED}" destId="{4602BF75-5701-46EE-A7A5-CA50646D8704}" srcOrd="0" destOrd="0" presId="urn:microsoft.com/office/officeart/2005/8/layout/list1"/>
    <dgm:cxn modelId="{E68155ED-3DD2-453A-9E87-3E76D5306DB7}" type="presParOf" srcId="{4602BF75-5701-46EE-A7A5-CA50646D8704}" destId="{9962148F-B68C-4D3D-AE28-DD637CA25D0E}" srcOrd="0" destOrd="0" presId="urn:microsoft.com/office/officeart/2005/8/layout/list1"/>
    <dgm:cxn modelId="{48BF1A05-4C1E-4741-B7C9-65EF06D3775A}" type="presParOf" srcId="{4602BF75-5701-46EE-A7A5-CA50646D8704}" destId="{01D4D338-63F1-418D-8212-7FA140D27BF7}" srcOrd="1" destOrd="0" presId="urn:microsoft.com/office/officeart/2005/8/layout/list1"/>
    <dgm:cxn modelId="{C7EC1038-1CBA-4DDA-8E25-A221EFB9CE0C}" type="presParOf" srcId="{EBDA6B8B-5A89-4395-BC27-9F79113134ED}" destId="{13583477-9F14-49B6-ABAF-779E2A306EB1}" srcOrd="1" destOrd="0" presId="urn:microsoft.com/office/officeart/2005/8/layout/list1"/>
    <dgm:cxn modelId="{60E5FA2D-1526-49D0-8788-33C953C8B298}" type="presParOf" srcId="{EBDA6B8B-5A89-4395-BC27-9F79113134ED}" destId="{E4FDC953-F762-4409-9984-B48C798013B0}" srcOrd="2" destOrd="0" presId="urn:microsoft.com/office/officeart/2005/8/layout/list1"/>
    <dgm:cxn modelId="{D9C66FE0-2429-46AE-8C37-DD11DABE1391}" type="presParOf" srcId="{EBDA6B8B-5A89-4395-BC27-9F79113134ED}" destId="{EC215D6A-782E-48FE-8868-8033A436DC88}" srcOrd="3" destOrd="0" presId="urn:microsoft.com/office/officeart/2005/8/layout/list1"/>
    <dgm:cxn modelId="{BAD199C9-E1C1-4B2C-BA5D-A2E80A432AC9}" type="presParOf" srcId="{EBDA6B8B-5A89-4395-BC27-9F79113134ED}" destId="{12519EE7-3BBD-4BED-8814-1331B4DB5D91}" srcOrd="4" destOrd="0" presId="urn:microsoft.com/office/officeart/2005/8/layout/list1"/>
    <dgm:cxn modelId="{76CF7FEF-F9AB-4974-AA71-C1524DEFB2BF}" type="presParOf" srcId="{12519EE7-3BBD-4BED-8814-1331B4DB5D91}" destId="{E50C4FA7-B2A5-4485-B346-BEA5FF479463}" srcOrd="0" destOrd="0" presId="urn:microsoft.com/office/officeart/2005/8/layout/list1"/>
    <dgm:cxn modelId="{031BDC3D-D54C-43D7-9923-E6EE9D9BC793}" type="presParOf" srcId="{12519EE7-3BBD-4BED-8814-1331B4DB5D91}" destId="{2401B6D3-7859-4BE9-84A1-02448F291E7F}" srcOrd="1" destOrd="0" presId="urn:microsoft.com/office/officeart/2005/8/layout/list1"/>
    <dgm:cxn modelId="{F25E896C-9DB4-471F-AF51-36DC281BD6D6}" type="presParOf" srcId="{EBDA6B8B-5A89-4395-BC27-9F79113134ED}" destId="{8C1671E4-7DE8-4941-B065-E4C30ACDA9EE}" srcOrd="5" destOrd="0" presId="urn:microsoft.com/office/officeart/2005/8/layout/list1"/>
    <dgm:cxn modelId="{6210BDC7-44CB-458A-912D-8963B50E92D2}" type="presParOf" srcId="{EBDA6B8B-5A89-4395-BC27-9F79113134ED}" destId="{131C8827-8054-48D3-8DA7-40C22865A5DE}" srcOrd="6" destOrd="0" presId="urn:microsoft.com/office/officeart/2005/8/layout/list1"/>
    <dgm:cxn modelId="{8EBB9A33-2C38-4AD4-82FE-BAA1713277DE}" type="presParOf" srcId="{EBDA6B8B-5A89-4395-BC27-9F79113134ED}" destId="{A1BE6E7B-93F6-4FD9-AC59-0735060BE78A}" srcOrd="7" destOrd="0" presId="urn:microsoft.com/office/officeart/2005/8/layout/list1"/>
    <dgm:cxn modelId="{163382FF-FED1-4E01-82BB-7609E65FA5E5}" type="presParOf" srcId="{EBDA6B8B-5A89-4395-BC27-9F79113134ED}" destId="{F173CF99-A2A2-40EB-BA27-8F7694061B35}" srcOrd="8" destOrd="0" presId="urn:microsoft.com/office/officeart/2005/8/layout/list1"/>
    <dgm:cxn modelId="{A75F4716-1526-419E-80C2-75F0A9BEDA74}" type="presParOf" srcId="{F173CF99-A2A2-40EB-BA27-8F7694061B35}" destId="{0E67267F-6956-4F40-9D0E-02873C7106CC}" srcOrd="0" destOrd="0" presId="urn:microsoft.com/office/officeart/2005/8/layout/list1"/>
    <dgm:cxn modelId="{152C5891-2483-49B3-8F4C-A245A22687EB}" type="presParOf" srcId="{F173CF99-A2A2-40EB-BA27-8F7694061B35}" destId="{59AE3C77-C59C-4C10-A4F1-A97291A20A06}" srcOrd="1" destOrd="0" presId="urn:microsoft.com/office/officeart/2005/8/layout/list1"/>
    <dgm:cxn modelId="{33C9C1CB-85DB-4FDE-9615-D3DEFE981F17}" type="presParOf" srcId="{EBDA6B8B-5A89-4395-BC27-9F79113134ED}" destId="{5C1BE082-779B-40F4-A432-CD350FDAE021}" srcOrd="9" destOrd="0" presId="urn:microsoft.com/office/officeart/2005/8/layout/list1"/>
    <dgm:cxn modelId="{8F1ADA8E-9686-438B-9641-9EF21775D0DD}" type="presParOf" srcId="{EBDA6B8B-5A89-4395-BC27-9F79113134ED}" destId="{CE34D016-3839-4C74-926E-4BB5B3536B0A}" srcOrd="10" destOrd="0" presId="urn:microsoft.com/office/officeart/2005/8/layout/list1"/>
    <dgm:cxn modelId="{41CFF579-5382-4953-8405-CD0A05D87E30}" type="presParOf" srcId="{EBDA6B8B-5A89-4395-BC27-9F79113134ED}" destId="{3FA73274-4D01-4171-958E-19A186C506F4}" srcOrd="11" destOrd="0" presId="urn:microsoft.com/office/officeart/2005/8/layout/list1"/>
    <dgm:cxn modelId="{8C76AFF2-0D0B-4F77-BF62-F9A104E9C40F}" type="presParOf" srcId="{EBDA6B8B-5A89-4395-BC27-9F79113134ED}" destId="{EA9187D3-F55D-4A73-B81B-3FD37B5456BB}" srcOrd="12" destOrd="0" presId="urn:microsoft.com/office/officeart/2005/8/layout/list1"/>
    <dgm:cxn modelId="{B7F3FF61-7028-4504-9E7B-2EB12388A6BF}" type="presParOf" srcId="{EA9187D3-F55D-4A73-B81B-3FD37B5456BB}" destId="{AEDF4F05-90C1-4188-BB27-7977A478C024}" srcOrd="0" destOrd="0" presId="urn:microsoft.com/office/officeart/2005/8/layout/list1"/>
    <dgm:cxn modelId="{7FB00C9E-17B9-4F5F-88F5-37DBC61E62AC}" type="presParOf" srcId="{EA9187D3-F55D-4A73-B81B-3FD37B5456BB}" destId="{0EC043B0-680A-4816-9401-26E5136AEA34}" srcOrd="1" destOrd="0" presId="urn:microsoft.com/office/officeart/2005/8/layout/list1"/>
    <dgm:cxn modelId="{03FF4306-7405-4372-B02C-84D7A062E888}" type="presParOf" srcId="{EBDA6B8B-5A89-4395-BC27-9F79113134ED}" destId="{AB6A6E82-DA01-45DA-9D69-6513B37147B4}" srcOrd="13" destOrd="0" presId="urn:microsoft.com/office/officeart/2005/8/layout/list1"/>
    <dgm:cxn modelId="{175EBE82-F145-44E1-9730-A36B0842B773}" type="presParOf" srcId="{EBDA6B8B-5A89-4395-BC27-9F79113134ED}" destId="{7C42416E-41AB-4888-AB47-4D55FE74516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9DD14D-4E2B-4988-9C9E-3CB6BC17FBC0}" type="doc">
      <dgm:prSet loTypeId="urn:microsoft.com/office/officeart/2005/8/layout/vProcess5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06D9AC22-4F10-43A6-9A66-FA6B333E7283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Перечень профессиональных компетенций (по основным видам деятельности, сопряжен с получаемыми квалификациями). </a:t>
          </a:r>
        </a:p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Основной объект актуализации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F497324-C194-41BB-99E1-4E18931BF2FF}" type="parTrans" cxnId="{5542BFDE-C484-4DE8-A99A-654A3D73CA10}">
      <dgm:prSet/>
      <dgm:spPr/>
      <dgm:t>
        <a:bodyPr/>
        <a:lstStyle/>
        <a:p>
          <a:endParaRPr lang="ru-RU"/>
        </a:p>
      </dgm:t>
    </dgm:pt>
    <dgm:pt modelId="{0B9C08B2-0173-4912-88B8-1C20C2DA2EBC}" type="sibTrans" cxnId="{5542BFDE-C484-4DE8-A99A-654A3D73CA10}">
      <dgm:prSet/>
      <dgm:spPr/>
      <dgm:t>
        <a:bodyPr/>
        <a:lstStyle/>
        <a:p>
          <a:endParaRPr lang="ru-RU"/>
        </a:p>
      </dgm:t>
    </dgm:pt>
    <dgm:pt modelId="{F5227EA0-6486-43DF-84D0-0ED676664AF9}">
      <dgm:prSet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Перечень общих компетенций (унифицирован по профессиям/специальностям), не подлежит корректировки по отдельным профессиям/специальностям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04C84C4-B9DB-4BFA-BCB7-310670928F99}" type="parTrans" cxnId="{35108898-D307-4C30-BF66-A1966FB4EC9C}">
      <dgm:prSet/>
      <dgm:spPr/>
      <dgm:t>
        <a:bodyPr/>
        <a:lstStyle/>
        <a:p>
          <a:endParaRPr lang="ru-RU"/>
        </a:p>
      </dgm:t>
    </dgm:pt>
    <dgm:pt modelId="{D480880A-ABF6-481F-A30B-4B065BC7DDFC}" type="sibTrans" cxnId="{35108898-D307-4C30-BF66-A1966FB4EC9C}">
      <dgm:prSet/>
      <dgm:spPr/>
      <dgm:t>
        <a:bodyPr/>
        <a:lstStyle/>
        <a:p>
          <a:endParaRPr lang="ru-RU"/>
        </a:p>
      </dgm:t>
    </dgm:pt>
    <dgm:pt modelId="{25512082-3D74-4926-AB3C-D9F5AF704B5A}" type="pres">
      <dgm:prSet presAssocID="{949DD14D-4E2B-4988-9C9E-3CB6BC17FB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1838A6-EAB3-4B80-A13B-E8E8D9E8A339}" type="pres">
      <dgm:prSet presAssocID="{949DD14D-4E2B-4988-9C9E-3CB6BC17FBC0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74359ECE-96CC-4303-9DBF-4C426D617C4B}" type="pres">
      <dgm:prSet presAssocID="{949DD14D-4E2B-4988-9C9E-3CB6BC17FBC0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74D03-94EB-4FA8-912B-4962D005E0CE}" type="pres">
      <dgm:prSet presAssocID="{949DD14D-4E2B-4988-9C9E-3CB6BC17FBC0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585A6-7592-4CF0-B138-1A6D2C33D5EB}" type="pres">
      <dgm:prSet presAssocID="{949DD14D-4E2B-4988-9C9E-3CB6BC17FBC0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35846-8C34-485F-9EF2-9B3B8A3D7464}" type="pres">
      <dgm:prSet presAssocID="{949DD14D-4E2B-4988-9C9E-3CB6BC17FBC0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619CA-BA49-4A89-A3D3-CB0036A03FF5}" type="pres">
      <dgm:prSet presAssocID="{949DD14D-4E2B-4988-9C9E-3CB6BC17FBC0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108898-D307-4C30-BF66-A1966FB4EC9C}" srcId="{949DD14D-4E2B-4988-9C9E-3CB6BC17FBC0}" destId="{F5227EA0-6486-43DF-84D0-0ED676664AF9}" srcOrd="0" destOrd="0" parTransId="{D04C84C4-B9DB-4BFA-BCB7-310670928F99}" sibTransId="{D480880A-ABF6-481F-A30B-4B065BC7DDFC}"/>
    <dgm:cxn modelId="{B0D3AB9D-3B55-4E83-A512-CC7AEFA2AD27}" type="presOf" srcId="{F5227EA0-6486-43DF-84D0-0ED676664AF9}" destId="{74359ECE-96CC-4303-9DBF-4C426D617C4B}" srcOrd="0" destOrd="0" presId="urn:microsoft.com/office/officeart/2005/8/layout/vProcess5"/>
    <dgm:cxn modelId="{5542BFDE-C484-4DE8-A99A-654A3D73CA10}" srcId="{949DD14D-4E2B-4988-9C9E-3CB6BC17FBC0}" destId="{06D9AC22-4F10-43A6-9A66-FA6B333E7283}" srcOrd="1" destOrd="0" parTransId="{BF497324-C194-41BB-99E1-4E18931BF2FF}" sibTransId="{0B9C08B2-0173-4912-88B8-1C20C2DA2EBC}"/>
    <dgm:cxn modelId="{B7C25EB3-868E-4A36-8C37-EE238ACD48D9}" type="presOf" srcId="{06D9AC22-4F10-43A6-9A66-FA6B333E7283}" destId="{EA0619CA-BA49-4A89-A3D3-CB0036A03FF5}" srcOrd="1" destOrd="0" presId="urn:microsoft.com/office/officeart/2005/8/layout/vProcess5"/>
    <dgm:cxn modelId="{D9ADDF9E-4A08-4C08-881B-D2E86F1586DF}" type="presOf" srcId="{D480880A-ABF6-481F-A30B-4B065BC7DDFC}" destId="{F60585A6-7592-4CF0-B138-1A6D2C33D5EB}" srcOrd="0" destOrd="0" presId="urn:microsoft.com/office/officeart/2005/8/layout/vProcess5"/>
    <dgm:cxn modelId="{842AAF6D-6882-4B1B-BB9D-DFF4ED00FA01}" type="presOf" srcId="{949DD14D-4E2B-4988-9C9E-3CB6BC17FBC0}" destId="{25512082-3D74-4926-AB3C-D9F5AF704B5A}" srcOrd="0" destOrd="0" presId="urn:microsoft.com/office/officeart/2005/8/layout/vProcess5"/>
    <dgm:cxn modelId="{A25D8C96-452A-4976-B94D-3B5634C2BDD2}" type="presOf" srcId="{06D9AC22-4F10-43A6-9A66-FA6B333E7283}" destId="{30F74D03-94EB-4FA8-912B-4962D005E0CE}" srcOrd="0" destOrd="0" presId="urn:microsoft.com/office/officeart/2005/8/layout/vProcess5"/>
    <dgm:cxn modelId="{8F19C589-266B-4885-918A-1BE12114E3D6}" type="presOf" srcId="{F5227EA0-6486-43DF-84D0-0ED676664AF9}" destId="{0B535846-8C34-485F-9EF2-9B3B8A3D7464}" srcOrd="1" destOrd="0" presId="urn:microsoft.com/office/officeart/2005/8/layout/vProcess5"/>
    <dgm:cxn modelId="{94CC1971-B5F0-49FB-8956-DE5EAEBD8DA4}" type="presParOf" srcId="{25512082-3D74-4926-AB3C-D9F5AF704B5A}" destId="{401838A6-EAB3-4B80-A13B-E8E8D9E8A339}" srcOrd="0" destOrd="0" presId="urn:microsoft.com/office/officeart/2005/8/layout/vProcess5"/>
    <dgm:cxn modelId="{659E2967-7392-47C7-B660-D724FD0153AC}" type="presParOf" srcId="{25512082-3D74-4926-AB3C-D9F5AF704B5A}" destId="{74359ECE-96CC-4303-9DBF-4C426D617C4B}" srcOrd="1" destOrd="0" presId="urn:microsoft.com/office/officeart/2005/8/layout/vProcess5"/>
    <dgm:cxn modelId="{7A875E52-EAC1-4A3A-A293-53E3639C5961}" type="presParOf" srcId="{25512082-3D74-4926-AB3C-D9F5AF704B5A}" destId="{30F74D03-94EB-4FA8-912B-4962D005E0CE}" srcOrd="2" destOrd="0" presId="urn:microsoft.com/office/officeart/2005/8/layout/vProcess5"/>
    <dgm:cxn modelId="{65DEC3F1-052A-42F8-90E4-D39B3494D0F8}" type="presParOf" srcId="{25512082-3D74-4926-AB3C-D9F5AF704B5A}" destId="{F60585A6-7592-4CF0-B138-1A6D2C33D5EB}" srcOrd="3" destOrd="0" presId="urn:microsoft.com/office/officeart/2005/8/layout/vProcess5"/>
    <dgm:cxn modelId="{E41F9ACB-A769-4489-A7BE-229E6B37A29A}" type="presParOf" srcId="{25512082-3D74-4926-AB3C-D9F5AF704B5A}" destId="{0B535846-8C34-485F-9EF2-9B3B8A3D7464}" srcOrd="4" destOrd="0" presId="urn:microsoft.com/office/officeart/2005/8/layout/vProcess5"/>
    <dgm:cxn modelId="{2CE8496C-F06D-45A3-B8A2-520D939A5505}" type="presParOf" srcId="{25512082-3D74-4926-AB3C-D9F5AF704B5A}" destId="{EA0619CA-BA49-4A89-A3D3-CB0036A03FF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DC953-F762-4409-9984-B48C798013B0}">
      <dsp:nvSpPr>
        <dsp:cNvPr id="0" name=""/>
        <dsp:cNvSpPr/>
      </dsp:nvSpPr>
      <dsp:spPr>
        <a:xfrm>
          <a:off x="0" y="464348"/>
          <a:ext cx="678661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4D338-63F1-418D-8212-7FA140D27BF7}">
      <dsp:nvSpPr>
        <dsp:cNvPr id="0" name=""/>
        <dsp:cNvSpPr/>
      </dsp:nvSpPr>
      <dsp:spPr>
        <a:xfrm>
          <a:off x="339330" y="82961"/>
          <a:ext cx="4750627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Общие положения</a:t>
          </a:r>
          <a:endParaRPr lang="ru-RU" sz="1600" b="1" kern="1200" dirty="0"/>
        </a:p>
      </dsp:txBody>
      <dsp:txXfrm>
        <a:off x="372474" y="116105"/>
        <a:ext cx="4684339" cy="612672"/>
      </dsp:txXfrm>
    </dsp:sp>
    <dsp:sp modelId="{131C8827-8054-48D3-8DA7-40C22865A5DE}">
      <dsp:nvSpPr>
        <dsp:cNvPr id="0" name=""/>
        <dsp:cNvSpPr/>
      </dsp:nvSpPr>
      <dsp:spPr>
        <a:xfrm>
          <a:off x="0" y="1465721"/>
          <a:ext cx="678661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1B6D3-7859-4BE9-84A1-02448F291E7F}">
      <dsp:nvSpPr>
        <dsp:cNvPr id="0" name=""/>
        <dsp:cNvSpPr/>
      </dsp:nvSpPr>
      <dsp:spPr>
        <a:xfrm>
          <a:off x="339330" y="1126241"/>
          <a:ext cx="4750627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Требования к структуре образовательной программы</a:t>
          </a:r>
        </a:p>
      </dsp:txBody>
      <dsp:txXfrm>
        <a:off x="372474" y="1159385"/>
        <a:ext cx="4684339" cy="612672"/>
      </dsp:txXfrm>
    </dsp:sp>
    <dsp:sp modelId="{CE34D016-3839-4C74-926E-4BB5B3536B0A}">
      <dsp:nvSpPr>
        <dsp:cNvPr id="0" name=""/>
        <dsp:cNvSpPr/>
      </dsp:nvSpPr>
      <dsp:spPr>
        <a:xfrm>
          <a:off x="0" y="2509001"/>
          <a:ext cx="678661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E3C77-C59C-4C10-A4F1-A97291A20A06}">
      <dsp:nvSpPr>
        <dsp:cNvPr id="0" name=""/>
        <dsp:cNvSpPr/>
      </dsp:nvSpPr>
      <dsp:spPr>
        <a:xfrm>
          <a:off x="339330" y="2169521"/>
          <a:ext cx="4750627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Требования к результатам освоения образовательной программы</a:t>
          </a:r>
        </a:p>
      </dsp:txBody>
      <dsp:txXfrm>
        <a:off x="372474" y="2202665"/>
        <a:ext cx="4684339" cy="612672"/>
      </dsp:txXfrm>
    </dsp:sp>
    <dsp:sp modelId="{7C42416E-41AB-4888-AB47-4D55FE74516A}">
      <dsp:nvSpPr>
        <dsp:cNvPr id="0" name=""/>
        <dsp:cNvSpPr/>
      </dsp:nvSpPr>
      <dsp:spPr>
        <a:xfrm>
          <a:off x="0" y="3552281"/>
          <a:ext cx="678661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043B0-680A-4816-9401-26E5136AEA34}">
      <dsp:nvSpPr>
        <dsp:cNvPr id="0" name=""/>
        <dsp:cNvSpPr/>
      </dsp:nvSpPr>
      <dsp:spPr>
        <a:xfrm>
          <a:off x="339330" y="3212801"/>
          <a:ext cx="4750627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562" tIns="0" rIns="17956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Требования к условиям реализации образовательной программы</a:t>
          </a:r>
        </a:p>
      </dsp:txBody>
      <dsp:txXfrm>
        <a:off x="372474" y="3245945"/>
        <a:ext cx="4684339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59ECE-96CC-4303-9DBF-4C426D617C4B}">
      <dsp:nvSpPr>
        <dsp:cNvPr id="0" name=""/>
        <dsp:cNvSpPr/>
      </dsp:nvSpPr>
      <dsp:spPr>
        <a:xfrm>
          <a:off x="0" y="0"/>
          <a:ext cx="6888751" cy="15109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Перечень общих компетенций (унифицирован по профессиям/специальностям), не подлежит корректировки по отдельным профессиям/специальностям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53" y="44253"/>
        <a:ext cx="5327105" cy="1422407"/>
      </dsp:txXfrm>
    </dsp:sp>
    <dsp:sp modelId="{30F74D03-94EB-4FA8-912B-4962D005E0CE}">
      <dsp:nvSpPr>
        <dsp:cNvPr id="0" name=""/>
        <dsp:cNvSpPr/>
      </dsp:nvSpPr>
      <dsp:spPr>
        <a:xfrm>
          <a:off x="1215662" y="1846672"/>
          <a:ext cx="6888751" cy="151091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Перечень профессиональных компетенций (по основным видам деятельности, сопряжен с получаемыми квалификациями).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Основной объект актуализации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59915" y="1890925"/>
        <a:ext cx="4602489" cy="1422407"/>
      </dsp:txXfrm>
    </dsp:sp>
    <dsp:sp modelId="{F60585A6-7592-4CF0-B138-1A6D2C33D5EB}">
      <dsp:nvSpPr>
        <dsp:cNvPr id="0" name=""/>
        <dsp:cNvSpPr/>
      </dsp:nvSpPr>
      <dsp:spPr>
        <a:xfrm>
          <a:off x="5906657" y="1187746"/>
          <a:ext cx="982093" cy="9820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27628" y="1187746"/>
        <a:ext cx="540151" cy="739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4B2F9-8792-424C-86B1-A34D52DD1A5C}" type="datetimeFigureOut">
              <a:rPr lang="en-US" smtClean="0"/>
              <a:pPr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B7489-17A4-9140-B0B2-0ABF8649D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6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793DC-610D-40A7-8EF7-DF36A10543D9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FD84E-9B19-4FFB-B80E-7BAE5D3DD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6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FD84E-9B19-4FFB-B80E-7BAE5D3DDCD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1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2661-10A5-4D3E-912D-7494D397412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51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2661-10A5-4D3E-912D-7494D397412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2661-10A5-4D3E-912D-7494D397412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2661-10A5-4D3E-912D-7494D397412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F2661-10A5-4D3E-912D-7494D397412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05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2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59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6540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89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75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8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75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3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659331" y="6148102"/>
            <a:ext cx="1202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accent6">
                    <a:lumMod val="40000"/>
                    <a:lumOff val="60000"/>
                  </a:schemeClr>
                </a:solidFill>
                <a:latin typeface=""/>
                <a:cs typeface="FeSa Cond Pro Book"/>
              </a:rPr>
              <a:t>www.tyuiu.ru</a:t>
            </a:r>
            <a:endParaRPr lang="en-US" sz="1400" dirty="0">
              <a:solidFill>
                <a:schemeClr val="accent6">
                  <a:lumMod val="40000"/>
                  <a:lumOff val="60000"/>
                </a:schemeClr>
              </a:solidFill>
              <a:latin typeface=""/>
              <a:cs typeface="FeSa Cond Pro Book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1840" y="1231631"/>
            <a:ext cx="3096344" cy="1693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9582" y="3322370"/>
            <a:ext cx="5082343" cy="2623261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5984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4644008" y="1340768"/>
            <a:ext cx="3960440" cy="360040"/>
          </a:xfrm>
          <a:prstGeom prst="roundRect">
            <a:avLst>
              <a:gd name="adj" fmla="val 149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611560" y="1340768"/>
            <a:ext cx="3960440" cy="360040"/>
          </a:xfrm>
          <a:prstGeom prst="roundRect">
            <a:avLst>
              <a:gd name="adj" fmla="val 149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4031878" cy="5040560"/>
          </a:xfrm>
        </p:spPr>
        <p:txBody>
          <a:bodyPr/>
          <a:lstStyle>
            <a:lvl1pPr>
              <a:defRPr sz="1600" b="1" i="0" strike="noStrike" cap="all" baseline="0">
                <a:solidFill>
                  <a:schemeClr val="bg1"/>
                </a:solidFill>
                <a:latin typeface=""/>
              </a:defRPr>
            </a:lvl1pPr>
            <a:lvl2pPr>
              <a:defRPr sz="1800"/>
            </a:lvl2pPr>
            <a:lvl3pPr>
              <a:defRPr sz="1200" b="1" i="0" cap="all"/>
            </a:lvl3pPr>
            <a:lvl4pPr>
              <a:defRPr sz="1200" b="1" i="0" cap="all">
                <a:solidFill>
                  <a:schemeClr val="accent6">
                    <a:lumMod val="75000"/>
                  </a:schemeClr>
                </a:solidFill>
                <a:latin typeface="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98098" y="6510048"/>
            <a:ext cx="2067255" cy="265384"/>
          </a:xfrm>
          <a:prstGeom prst="rect">
            <a:avLst/>
          </a:prstGeom>
        </p:spPr>
        <p:txBody>
          <a:bodyPr/>
          <a:lstStyle/>
          <a:p>
            <a:fld id="{4E3914EA-46C1-784A-A817-F5D196E6F1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44008" y="1340768"/>
            <a:ext cx="4032448" cy="5040560"/>
          </a:xfrm>
        </p:spPr>
        <p:txBody>
          <a:bodyPr/>
          <a:lstStyle>
            <a:lvl1pPr>
              <a:defRPr sz="1600" b="1" i="0" strike="noStrike" cap="all" baseline="0">
                <a:solidFill>
                  <a:schemeClr val="bg1"/>
                </a:solidFill>
                <a:latin typeface=""/>
              </a:defRPr>
            </a:lvl1pPr>
            <a:lvl2pPr>
              <a:defRPr sz="1800"/>
            </a:lvl2pPr>
            <a:lvl3pPr>
              <a:defRPr sz="1200" b="1" i="0" cap="all"/>
            </a:lvl3pPr>
            <a:lvl4pPr>
              <a:defRPr sz="1200" b="1" i="0" cap="all">
                <a:solidFill>
                  <a:schemeClr val="accent6">
                    <a:lumMod val="75000"/>
                  </a:schemeClr>
                </a:solidFill>
                <a:latin typeface="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334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4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4000px_russia_with_crimea_and_sevastopol copy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2" t="-8053" r="-2031" b="-773"/>
          <a:stretch/>
        </p:blipFill>
        <p:spPr>
          <a:xfrm>
            <a:off x="899592" y="188640"/>
            <a:ext cx="7091511" cy="4153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611560" y="4149080"/>
            <a:ext cx="7920880" cy="360040"/>
          </a:xfrm>
          <a:prstGeom prst="roundRect">
            <a:avLst>
              <a:gd name="adj" fmla="val 14912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11560" y="4149080"/>
            <a:ext cx="7920880" cy="2088232"/>
          </a:xfrm>
        </p:spPr>
        <p:txBody>
          <a:bodyPr/>
          <a:lstStyle>
            <a:lvl1pPr>
              <a:defRPr sz="1600" b="1" i="0" strike="noStrike" cap="all" baseline="0">
                <a:solidFill>
                  <a:schemeClr val="bg1"/>
                </a:solidFill>
                <a:latin typeface=""/>
              </a:defRPr>
            </a:lvl1pPr>
            <a:lvl2pPr>
              <a:defRPr sz="1800"/>
            </a:lvl2pPr>
            <a:lvl3pPr>
              <a:defRPr sz="1200" b="1" i="0" cap="all"/>
            </a:lvl3pPr>
            <a:lvl4pPr>
              <a:defRPr sz="1200" b="1" i="0" cap="all">
                <a:solidFill>
                  <a:schemeClr val="accent6">
                    <a:lumMod val="75000"/>
                  </a:schemeClr>
                </a:solidFill>
                <a:latin typeface=""/>
              </a:defRPr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747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5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9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8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1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3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4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263C288D-B9D1-46E2-89CD-CC05494750E5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0"/>
            <a:ext cx="9180512" cy="855615"/>
          </a:xfrm>
          <a:prstGeom prst="rect">
            <a:avLst/>
          </a:prstGeom>
        </p:spPr>
      </p:pic>
      <p:pic>
        <p:nvPicPr>
          <p:cNvPr id="9" name="Picture 7" descr="222344.png">
            <a:extLst>
              <a:ext uri="{FF2B5EF4-FFF2-40B4-BE49-F238E27FC236}">
                <a16:creationId xmlns="" xmlns:a16="http://schemas.microsoft.com/office/drawing/2014/main" id="{F883FF98-EFFE-471B-AED6-9FA105A14E8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7367"/>
            <a:ext cx="9252520" cy="129535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="" xmlns:a16="http://schemas.microsoft.com/office/drawing/2014/main" id="{8F567934-0BDF-4D62-B407-4BB2B68077A4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7452320" y="188640"/>
            <a:ext cx="105337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652" r:id="rId19"/>
    <p:sldLayoutId id="2147483653" r:id="rId20"/>
    <p:sldLayoutId id="2147483767" r:id="rId2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AB4BAA-3D4A-443E-B6FB-5ED6BEB3D8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619" y="3009436"/>
            <a:ext cx="7160964" cy="22267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актуализация ФГОС СПО в соответствии С профессиональными стандартами.</a:t>
            </a:r>
            <a:br>
              <a:rPr lang="ru-RU" sz="2000" b="1" dirty="0" smtClean="0"/>
            </a:br>
            <a:r>
              <a:rPr lang="ru-RU" sz="2000" b="1" dirty="0" smtClean="0"/>
              <a:t> разработка примерной основной образовательной программы </a:t>
            </a:r>
            <a:br>
              <a:rPr lang="ru-RU" sz="2000" b="1" dirty="0" smtClean="0"/>
            </a:br>
            <a:r>
              <a:rPr lang="ru-RU" sz="2000" b="1" dirty="0" smtClean="0"/>
              <a:t>по профессии 21.01.01 Оператор нефтяных и газовых скважин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96538" y="6179419"/>
            <a:ext cx="28298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Выполнил: </a:t>
            </a:r>
            <a:r>
              <a:rPr lang="ru-RU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Черноиванова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М.А.</a:t>
            </a:r>
          </a:p>
        </p:txBody>
      </p:sp>
    </p:spTree>
    <p:extLst>
      <p:ext uri="{BB962C8B-B14F-4D97-AF65-F5344CB8AC3E}">
        <p14:creationId xmlns:p14="http://schemas.microsoft.com/office/powerpoint/2010/main" val="62312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5187" y="1170038"/>
            <a:ext cx="4178710" cy="543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471" y="1130710"/>
            <a:ext cx="3913239" cy="538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6143" y="334297"/>
          <a:ext cx="6479457" cy="658761"/>
        </p:xfrm>
        <a:graphic>
          <a:graphicData uri="http://schemas.openxmlformats.org/drawingml/2006/table">
            <a:tbl>
              <a:tblPr/>
              <a:tblGrid>
                <a:gridCol w="6479457"/>
              </a:tblGrid>
              <a:tr h="6587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7. Формирование фондов оценочных средств для проведения государственной итоговой аттестации и организация оценочных процедур по программе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6204546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5187492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434" y="2943727"/>
            <a:ext cx="2399716" cy="13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357166"/>
            <a:ext cx="587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ФГОС СПО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000100" y="2071678"/>
          <a:ext cx="678661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2910" y="1071546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Актуализация ФГОС осуществляется :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части разделов, содержащих описание профессиональной деятельности;</a:t>
            </a:r>
          </a:p>
          <a:p>
            <a:pPr algn="ctr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требований к результатам освоения основной образовательной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28596" y="357166"/>
            <a:ext cx="6429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ВЫБОР ПС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357718" cy="565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714876" y="2285992"/>
            <a:ext cx="407196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Область профессиональной деятельности, в которой выпускники, освоившие образовательную программу, могут осуществлять профессиональную деятельность: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 Добыча, переработка, транспортировка нефти и газа</a:t>
            </a:r>
            <a:r>
              <a:rPr kumimoji="0" lang="ru-RU" sz="16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"/>
              </a:rPr>
              <a:t>[</a:t>
            </a:r>
            <a:r>
              <a:rPr kumimoji="0" lang="ru-RU" sz="1600" b="0" i="0" u="none" strike="noStrike" cap="none" normalizeH="0" baseline="30000" dirty="0" smtClean="0" bmk="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"/>
              </a:rPr>
              <a:t>1]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643438" y="5429264"/>
            <a:ext cx="4000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[</a:t>
            </a:r>
            <a:r>
              <a:rPr kumimoji="0" lang="ru-RU" sz="1000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"/>
              </a:rPr>
              <a:t>1]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Министерства труда и социальной защиты Российской Федерации от 29 сентября 2014 г. № 667н «О реестре профессиональных стандартов (перечне видов профессиональной деятельности)» (зарегистрирован Министерством юстиции Российской Федерации 19 ноября 2014 г., регистрационный № 34779).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1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357166"/>
            <a:ext cx="6572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ТРЕБОВАНИЯ К РЕЗУЛЬТАТАМ ОСВОЕНИЯ ОБРАЗОВАТЕЛЬНОЙ ПРОГРАММЫ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32788203"/>
              </p:ext>
            </p:extLst>
          </p:nvPr>
        </p:nvGraphicFramePr>
        <p:xfrm>
          <a:off x="539552" y="2357430"/>
          <a:ext cx="8104414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02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42844" y="357166"/>
            <a:ext cx="650085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Сопоставление характеристик квалификации (видов деятельности, профессиональных компетенций, профессиональных навыков) программы подготовки квалифицированных рабочих и служащих по направлению 21.01.01 Оператор нефтяных и газовых скважин и ПС 19.004 Оператор по добыче нефти, газа и газового конденсата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5" y="1811317"/>
          <a:ext cx="7572430" cy="4118012"/>
        </p:xfrm>
        <a:graphic>
          <a:graphicData uri="http://schemas.openxmlformats.org/drawingml/2006/table">
            <a:tbl>
              <a:tblPr/>
              <a:tblGrid>
                <a:gridCol w="1006195"/>
                <a:gridCol w="890189"/>
                <a:gridCol w="1144528"/>
                <a:gridCol w="1319266"/>
                <a:gridCol w="1319266"/>
                <a:gridCol w="995517"/>
                <a:gridCol w="897469"/>
              </a:tblGrid>
              <a:tr h="32944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Профессиональный стандарт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программа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Оценка соответствия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4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19.004 Оператор по добыче нефти, газа и газового конденсата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21.01.01 Оператор нефтяных и газовых скважин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ОТФ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ТФ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ТД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ПМ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Times New Roman"/>
                          <a:cs typeface="Times New Roman"/>
                        </a:rPr>
                        <a:t>ПК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Практический опыт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72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А. Технологическое сопровождение и обслуживание техники и оборудования, обеспечивающего процесс добычи углеводородного сырья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А/02.4 </a:t>
                      </a:r>
                      <a:r>
                        <a:rPr lang="ru-RU" sz="700">
                          <a:latin typeface="Times New Roman"/>
                          <a:ea typeface="Helios"/>
                          <a:cs typeface="Times New Roman"/>
                        </a:rPr>
                        <a:t>Проведение замеров параметров работы скважин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Проведение замеров и определение параметров работы скважины в зависимости от способа добычи и добываемой продукции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Ведение технологического процесса при всех способах добычи нефти, газа и газового конденсата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ПК 1.1. </a:t>
                      </a:r>
                      <a:r>
                        <a:rPr lang="ru-RU" sz="700" dirty="0">
                          <a:latin typeface="Times New Roman"/>
                          <a:ea typeface="Helios"/>
                          <a:cs typeface="Times New Roman"/>
                        </a:rPr>
                        <a:t>Проводить замеры параметров работы скважин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Проведение замеров и определение параметров работы скважины в зависимости от способа добычи и добываемой продукции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Соответствует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83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Проведение отбора проб добываемой продукции на устье скважины и из трубопровода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410" indent="-179705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Проведение отбора проб добываемой продукции на устье скважины и из трубопровода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Соответствует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Ведение записей результатов исследования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410" indent="-179705">
                        <a:spcAft>
                          <a:spcPts val="0"/>
                        </a:spcAft>
                        <a:tabLst>
                          <a:tab pos="900430" algn="l"/>
                        </a:tabLs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Ведение записей результатов исследования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Соответствует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00" marR="42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357297"/>
          <a:ext cx="8215370" cy="5120640"/>
        </p:xfrm>
        <a:graphic>
          <a:graphicData uri="http://schemas.openxmlformats.org/drawingml/2006/table">
            <a:tbl>
              <a:tblPr/>
              <a:tblGrid>
                <a:gridCol w="2139506"/>
                <a:gridCol w="2146774"/>
                <a:gridCol w="3929090"/>
              </a:tblGrid>
              <a:tr h="2350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Основные виды деятельности</a:t>
                      </a:r>
                    </a:p>
                  </a:txBody>
                  <a:tcPr marL="71571" marR="71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Профессиональные компетенции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571" marR="715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Требования к знаниям,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умениям, практическому опыту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71571" marR="71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689">
                <a:tc rowSpan="3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ПМ.01 Ведение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технологического процесса при всех способах добычи нефти, газа и газового конденсата</a:t>
                      </a: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571" marR="71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ПК 1.1. </a:t>
                      </a:r>
                      <a:r>
                        <a:rPr lang="ru-RU" sz="1400" dirty="0" smtClean="0">
                          <a:latin typeface="Times New Roman" pitchFamily="18" charset="0"/>
                          <a:ea typeface="Helios"/>
                          <a:cs typeface="Times New Roman" pitchFamily="18" charset="0"/>
                        </a:rPr>
                        <a:t>Проводить замеры параметров работы скважин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ru-RU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71571" marR="71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Знать: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методику проведения измерительных работ; </a:t>
                      </a:r>
                    </a:p>
                    <a:p>
                      <a:pPr lvl="0">
                        <a:buFontTx/>
                        <a:buChar char="-"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правила отбора проб добываемой  продукции на устье скважины; 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правила ведения вахтовой документации; </a:t>
                      </a:r>
                    </a:p>
                  </a:txBody>
                  <a:tcPr marL="71571" marR="71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Уметь: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подготавливать оборудование для отбора проб; 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отбирать пробы добываемой продукции на устье скважины; 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определять параметры скважины по показаниям КИП; 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вести вахтовую документацию и передавать информацию руководителю работ;</a:t>
                      </a:r>
                    </a:p>
                  </a:txBody>
                  <a:tcPr marL="71571" marR="71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0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Иметь практический опыт: 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проведение замеров и определение параметров работы скважины в зависимости от способа добычи и добываемой продукции; 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проведение отбора проб добываемой продукции на устье скважины и из трубопровода;</a:t>
                      </a:r>
                    </a:p>
                    <a:p>
                      <a:pPr lvl="0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ведение записей результатов исследования;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71571" marR="715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42844" y="285728"/>
            <a:ext cx="678661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МАКЕТ ФГОС С УЧЕТОМ ТРЕБОВАНИЙ ПС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44" y="285728"/>
            <a:ext cx="67866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Макет ПООП топ 50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(ЦРПО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558" y="1155291"/>
            <a:ext cx="7791224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2116" y="1079075"/>
          <a:ext cx="8377085" cy="5606861"/>
        </p:xfrm>
        <a:graphic>
          <a:graphicData uri="http://schemas.openxmlformats.org/drawingml/2006/table">
            <a:tbl>
              <a:tblPr/>
              <a:tblGrid>
                <a:gridCol w="2104323"/>
                <a:gridCol w="2137832"/>
                <a:gridCol w="1140959"/>
                <a:gridCol w="996874"/>
                <a:gridCol w="1140959"/>
                <a:gridCol w="856138"/>
              </a:tblGrid>
              <a:tr h="4449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основных видов деятельности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профессиональных модулей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Times New Roman"/>
                          <a:cs typeface="Times New Roman"/>
                        </a:rPr>
                        <a:t>Сочетание профессий </a:t>
                      </a:r>
                      <a:endParaRPr lang="ru-RU" sz="5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13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cs typeface="Times New Roman"/>
                        </a:rPr>
                        <a:t>Оператор по добыче нефти, газа и Оператор по гидравлическому разрыву пластов</a:t>
                      </a:r>
                      <a:endParaRPr lang="ru-RU" sz="800" dirty="0">
                        <a:latin typeface="Calibri"/>
                        <a:cs typeface="Times New Roman"/>
                      </a:endParaRPr>
                    </a:p>
                  </a:txBody>
                  <a:tcPr marL="32368" marR="323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cs typeface="Times New Roman"/>
                        </a:rPr>
                        <a:t>Оператор по добыче нефти, газа и Оператор по исследованию скважин</a:t>
                      </a:r>
                      <a:endParaRPr lang="ru-RU" sz="800" dirty="0">
                        <a:latin typeface="Calibri"/>
                        <a:cs typeface="Times New Roman"/>
                      </a:endParaRPr>
                    </a:p>
                  </a:txBody>
                  <a:tcPr marL="32368" marR="323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cs typeface="Times New Roman"/>
                        </a:rPr>
                        <a:t>Оператор по добыче нефти, газа и Оператор по поддержанию пластового давления</a:t>
                      </a:r>
                      <a:endParaRPr lang="ru-RU" sz="800" dirty="0">
                        <a:latin typeface="Calibri"/>
                        <a:cs typeface="Times New Roman"/>
                      </a:endParaRPr>
                    </a:p>
                  </a:txBody>
                  <a:tcPr marL="32368" marR="323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cs typeface="Times New Roman"/>
                        </a:rPr>
                        <a:t>Оператор по поддержанию пластового давления и Оператор по гидравлическому разрыву пластов</a:t>
                      </a:r>
                      <a:endParaRPr lang="ru-RU" sz="800" dirty="0">
                        <a:latin typeface="Calibri"/>
                        <a:cs typeface="Times New Roman"/>
                      </a:endParaRPr>
                    </a:p>
                  </a:txBody>
                  <a:tcPr marL="32368" marR="32368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308">
                <a:tc>
                  <a:txBody>
                    <a:bodyPr/>
                    <a:lstStyle/>
                    <a:p>
                      <a:pPr marL="457200" indent="-2286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Ведение технологического процесса при всех способах добычи нефти, газа и газового конденсата</a:t>
                      </a:r>
                      <a:endParaRPr lang="ru-RU" sz="1200" dirty="0"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32368" marR="32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86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Batang"/>
                          <a:cs typeface="Times New Roman"/>
                        </a:rPr>
                        <a:t>Ведение технологического процесса при всех способах добычи нефти, газа и газового конденсата</a:t>
                      </a:r>
                      <a:endParaRPr lang="ru-RU" sz="1200"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32368" marR="32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осваивается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осваивается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осваивается</a:t>
                      </a:r>
                      <a:endParaRPr lang="ru-RU" sz="1200" dirty="0">
                        <a:latin typeface="Calibri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Выполнение работ по исследованию скважин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Выполнение работ по исследованию скважин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осваивается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Ведение процесса гидравлического разрыва пласта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Ведение процесса гидравлического разрыва пласта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осваивается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осваивается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Выполнение работ по поддержанию пластового давления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Выполнение работ по поддержанию пластового давления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осваивается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осваивается</a:t>
                      </a:r>
                      <a:endParaRPr lang="ru-RU" sz="1200" dirty="0">
                        <a:latin typeface="Calibri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753">
                <a:tc>
                  <a:txBody>
                    <a:bodyPr/>
                    <a:lstStyle/>
                    <a:p>
                      <a:pPr marL="457200" indent="-2286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Batang"/>
                          <a:cs typeface="Times New Roman"/>
                        </a:rPr>
                        <a:t>Выполнение работ по подземному ремонту скважин</a:t>
                      </a:r>
                      <a:endParaRPr lang="ru-RU" sz="1200" dirty="0"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32368" marR="32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2286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Batang"/>
                          <a:cs typeface="Times New Roman"/>
                        </a:rPr>
                        <a:t>Выполнение работ по подземному ремонту скважин</a:t>
                      </a:r>
                      <a:endParaRPr lang="ru-RU" sz="1200"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32368" marR="323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осваивается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осваивается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cs typeface="Times New Roman"/>
                        </a:rPr>
                        <a:t>осваивается</a:t>
                      </a:r>
                      <a:endParaRPr lang="ru-RU" sz="1200">
                        <a:latin typeface="Calibri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осваивается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2368" marR="323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27819" y="383458"/>
            <a:ext cx="67645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Раздел 3. Характеристика профессиональной деятельности выпускника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 bmk="_Toc46093993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Соответствие профессиональных модулей присваиваемым квалификациям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86814" y="363794"/>
            <a:ext cx="6253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5. Примерная структура образовательной программы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5.1. Примерный учебный план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84" y="943898"/>
            <a:ext cx="4395019" cy="56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1357" y="865237"/>
            <a:ext cx="4434655" cy="574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2850</TotalTime>
  <Words>660</Words>
  <Application>Microsoft Office PowerPoint</Application>
  <PresentationFormat>Экран (4:3)</PresentationFormat>
  <Paragraphs>107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актуализация ФГОС СПО в соответствии С профессиональными стандартами.  разработка примерной основной образовательной программы  по профессии 21.01.01 Оператор нефтяных и газовых скважин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Лидия Дерендяева</dc:creator>
  <cp:lastModifiedBy>Арушанян Жанна Викторовна</cp:lastModifiedBy>
  <cp:revision>165</cp:revision>
  <dcterms:created xsi:type="dcterms:W3CDTF">2017-02-14T14:40:52Z</dcterms:created>
  <dcterms:modified xsi:type="dcterms:W3CDTF">2019-03-28T04:08:35Z</dcterms:modified>
</cp:coreProperties>
</file>