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  <p:sldMasterId id="2147483957" r:id="rId2"/>
    <p:sldMasterId id="2147483969" r:id="rId3"/>
    <p:sldMasterId id="2147484014" r:id="rId4"/>
    <p:sldMasterId id="2147484028" r:id="rId5"/>
    <p:sldMasterId id="2147484073" r:id="rId6"/>
    <p:sldMasterId id="2147484085" r:id="rId7"/>
  </p:sldMasterIdLst>
  <p:notesMasterIdLst>
    <p:notesMasterId r:id="rId20"/>
  </p:notesMasterIdLst>
  <p:handoutMasterIdLst>
    <p:handoutMasterId r:id="rId21"/>
  </p:handoutMasterIdLst>
  <p:sldIdLst>
    <p:sldId id="292" r:id="rId8"/>
    <p:sldId id="271" r:id="rId9"/>
    <p:sldId id="276" r:id="rId10"/>
    <p:sldId id="286" r:id="rId11"/>
    <p:sldId id="274" r:id="rId12"/>
    <p:sldId id="289" r:id="rId13"/>
    <p:sldId id="273" r:id="rId14"/>
    <p:sldId id="294" r:id="rId15"/>
    <p:sldId id="285" r:id="rId16"/>
    <p:sldId id="277" r:id="rId17"/>
    <p:sldId id="288" r:id="rId18"/>
    <p:sldId id="282" r:id="rId1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00FF"/>
    <a:srgbClr val="A7B050"/>
    <a:srgbClr val="CC9900"/>
    <a:srgbClr val="00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1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1"/>
    <c:view3D>
      <c:rotX val="10"/>
      <c:rotY val="20"/>
      <c:depthPercent val="100"/>
      <c:rAngAx val="0"/>
      <c:perspective val="10"/>
    </c:view3D>
    <c:floor>
      <c:thickness val="0"/>
      <c:spPr>
        <a:noFill/>
        <a:ln w="12700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292519129854164E-2"/>
          <c:y val="4.8096899224806221E-2"/>
          <c:w val="0.69098128866045172"/>
          <c:h val="0.773804909560723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Автомеханик</c:v>
                </c:pt>
              </c:strCache>
            </c:strRef>
          </c:tx>
          <c:spPr>
            <a:solidFill>
              <a:srgbClr val="002060">
                <a:alpha val="70000"/>
              </a:srgbClr>
            </a:solidFill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572047193623107E-2"/>
                  <c:y val="1.230620155038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2018</c:v>
                </c:pt>
                <c:pt idx="1">
                  <c:v>прогноз 2025 min</c:v>
                </c:pt>
                <c:pt idx="2">
                  <c:v>прогноз 2025 max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481</c:v>
                </c:pt>
                <c:pt idx="1">
                  <c:v>600</c:v>
                </c:pt>
                <c:pt idx="2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Приемщик</c:v>
                </c:pt>
              </c:strCache>
            </c:strRef>
          </c:tx>
          <c:spPr>
            <a:solidFill>
              <a:srgbClr val="0070C0">
                <a:alpha val="8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2018</c:v>
                </c:pt>
                <c:pt idx="1">
                  <c:v>прогноз 2025 min</c:v>
                </c:pt>
                <c:pt idx="2">
                  <c:v>прогноз 2025 max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190</c:v>
                </c:pt>
                <c:pt idx="1">
                  <c:v>550</c:v>
                </c:pt>
                <c:pt idx="2">
                  <c:v>1300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Автоэлектрик-диагност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4.629684948521591E-2"/>
                  <c:y val="-4.1020671834624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2018</c:v>
                </c:pt>
                <c:pt idx="1">
                  <c:v>прогноз 2025 min</c:v>
                </c:pt>
                <c:pt idx="2">
                  <c:v>прогноз 2025 max</c:v>
                </c:pt>
              </c:strCache>
            </c:strRef>
          </c:cat>
          <c:val>
            <c:numRef>
              <c:f>Tabelle1!$D$2:$D$4</c:f>
              <c:numCache>
                <c:formatCode>General</c:formatCode>
                <c:ptCount val="3"/>
                <c:pt idx="0">
                  <c:v>80</c:v>
                </c:pt>
                <c:pt idx="1">
                  <c:v>400</c:v>
                </c:pt>
                <c:pt idx="2">
                  <c:v>900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Технолог</c:v>
                </c:pt>
              </c:strCache>
            </c:strRef>
          </c:tx>
          <c:spPr>
            <a:solidFill>
              <a:srgbClr val="FFC000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4.1020671834625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5720471936231523E-3"/>
                  <c:y val="-3.6918604651162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Tabelle1!$A$2:$A$4</c:f>
              <c:strCache>
                <c:ptCount val="3"/>
                <c:pt idx="0">
                  <c:v>2018</c:v>
                </c:pt>
                <c:pt idx="1">
                  <c:v>прогноз 2025 min</c:v>
                </c:pt>
                <c:pt idx="2">
                  <c:v>прогноз 2025 max</c:v>
                </c:pt>
              </c:strCache>
            </c:strRef>
          </c:cat>
          <c:val>
            <c:numRef>
              <c:f>Tabelle1!$E$2:$E$4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gapDepth val="50"/>
        <c:shape val="cylinder"/>
        <c:axId val="68415488"/>
        <c:axId val="68417024"/>
        <c:axId val="0"/>
      </c:bar3DChart>
      <c:catAx>
        <c:axId val="68415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68417024"/>
        <c:crosses val="autoZero"/>
        <c:auto val="1"/>
        <c:lblAlgn val="ctr"/>
        <c:lblOffset val="100"/>
        <c:noMultiLvlLbl val="0"/>
      </c:catAx>
      <c:valAx>
        <c:axId val="6841702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6841548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68583719427320544"/>
          <c:y val="0.26730329457364349"/>
          <c:w val="0.29873052256505611"/>
          <c:h val="0.574405684754521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0"/>
      <c:perspective val="10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Автомеханик</c:v>
                </c:pt>
              </c:strCache>
            </c:strRef>
          </c:tx>
          <c:spPr>
            <a:solidFill>
              <a:srgbClr val="002060">
                <a:alpha val="65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800433035536176E-2"/>
                  <c:y val="2.051033591731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2018</c:v>
                </c:pt>
                <c:pt idx="1">
                  <c:v>прогноз 2025 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10000</c:v>
                </c:pt>
                <c:pt idx="1">
                  <c:v>17500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Приемщик</c:v>
                </c:pt>
              </c:strCache>
            </c:strRef>
          </c:tx>
          <c:spPr>
            <a:solidFill>
              <a:srgbClr val="0070C0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4.1152755097969673E-2"/>
                  <c:y val="4.10206718346253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2018</c:v>
                </c:pt>
                <c:pt idx="1">
                  <c:v>прогноз 2025 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2500</c:v>
                </c:pt>
                <c:pt idx="1">
                  <c:v>4500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Автоэлектрик-диагност</c:v>
                </c:pt>
              </c:strCache>
            </c:strRef>
          </c:tx>
          <c:spPr>
            <a:solidFill>
              <a:srgbClr val="00B050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7.71614158086931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2018</c:v>
                </c:pt>
                <c:pt idx="1">
                  <c:v>прогноз 2025 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500</c:v>
                </c:pt>
                <c:pt idx="1">
                  <c:v>2500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Технолог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6.1729132646954503E-2"/>
                  <c:y val="-2.0510335917312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161415808693181E-3"/>
                  <c:y val="-3.2816537467700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2018</c:v>
                </c:pt>
                <c:pt idx="1">
                  <c:v>прогноз 2025 </c:v>
                </c:pt>
              </c:strCache>
            </c:strRef>
          </c:cat>
          <c:val>
            <c:numRef>
              <c:f>Tabelle1!$E$2:$E$3</c:f>
              <c:numCache>
                <c:formatCode>General</c:formatCode>
                <c:ptCount val="2"/>
                <c:pt idx="0">
                  <c:v>150</c:v>
                </c:pt>
                <c:pt idx="1">
                  <c:v>250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gapDepth val="51"/>
        <c:shape val="cylinder"/>
        <c:axId val="85633664"/>
        <c:axId val="85651840"/>
        <c:axId val="0"/>
      </c:bar3DChart>
      <c:catAx>
        <c:axId val="8563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85651840"/>
        <c:crosses val="autoZero"/>
        <c:auto val="1"/>
        <c:lblAlgn val="ctr"/>
        <c:lblOffset val="100"/>
        <c:noMultiLvlLbl val="0"/>
      </c:catAx>
      <c:valAx>
        <c:axId val="8565184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crossAx val="85633664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6189639672390046"/>
          <c:y val="0.27550742894056851"/>
          <c:w val="0.29873052256505611"/>
          <c:h val="0.5744056847545219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image" Target="../media/image22.pn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microsoft.com/office/2007/relationships/hdphoto" Target="../media/hdphoto1.wdp"/><Relationship Id="rId1" Type="http://schemas.openxmlformats.org/officeDocument/2006/relationships/image" Target="../media/image43.jpeg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10" Type="http://schemas.openxmlformats.org/officeDocument/2006/relationships/image" Target="../media/image49.jpe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image" Target="../media/image22.pn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microsoft.com/office/2007/relationships/hdphoto" Target="../media/hdphoto1.wdp"/><Relationship Id="rId1" Type="http://schemas.openxmlformats.org/officeDocument/2006/relationships/image" Target="../media/image43.jpeg"/><Relationship Id="rId6" Type="http://schemas.openxmlformats.org/officeDocument/2006/relationships/image" Target="../media/image46.jpeg"/><Relationship Id="rId5" Type="http://schemas.microsoft.com/office/2007/relationships/hdphoto" Target="../media/hdphoto2.wdp"/><Relationship Id="rId10" Type="http://schemas.openxmlformats.org/officeDocument/2006/relationships/image" Target="../media/image49.jpeg"/><Relationship Id="rId4" Type="http://schemas.openxmlformats.org/officeDocument/2006/relationships/image" Target="../media/image45.pn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DC28E-861F-4D0F-BC59-9561B5017D37}" type="doc">
      <dgm:prSet loTypeId="urn:microsoft.com/office/officeart/2005/8/layout/hList7#1" loCatId="process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6F61BDD-4090-4F3B-973B-A38C8E4EE950}">
      <dgm:prSet phldrT="[Текст]"/>
      <dgm:spPr/>
      <dgm:t>
        <a:bodyPr/>
        <a:lstStyle/>
        <a:p>
          <a:r>
            <a:rPr lang="ru-RU" dirty="0" smtClean="0"/>
            <a:t>Рост технологических требований к сервису автомобилей и квалификации обслуживающего персонала </a:t>
          </a:r>
          <a:endParaRPr lang="ru-RU" dirty="0"/>
        </a:p>
      </dgm:t>
    </dgm:pt>
    <dgm:pt modelId="{EA85F5E6-DD8D-482E-A6DD-11940C6BA584}" type="parTrans" cxnId="{9EE68350-B1EB-4CB1-AC15-AB9366A3F961}">
      <dgm:prSet/>
      <dgm:spPr/>
      <dgm:t>
        <a:bodyPr/>
        <a:lstStyle/>
        <a:p>
          <a:endParaRPr lang="ru-RU"/>
        </a:p>
      </dgm:t>
    </dgm:pt>
    <dgm:pt modelId="{0165D225-2D72-44FA-B505-CD24A0DD1B29}" type="sibTrans" cxnId="{9EE68350-B1EB-4CB1-AC15-AB9366A3F961}">
      <dgm:prSet/>
      <dgm:spPr/>
      <dgm:t>
        <a:bodyPr/>
        <a:lstStyle/>
        <a:p>
          <a:endParaRPr lang="ru-RU"/>
        </a:p>
      </dgm:t>
    </dgm:pt>
    <dgm:pt modelId="{B3D268CE-45CC-47C8-B87A-80EF3DF0B8A5}">
      <dgm:prSet phldrT="[Текст]"/>
      <dgm:spPr/>
      <dgm:t>
        <a:bodyPr/>
        <a:lstStyle/>
        <a:p>
          <a:r>
            <a:rPr lang="ru-RU" dirty="0" smtClean="0"/>
            <a:t>Перераспределение объемов и структуры работ  сервиса</a:t>
          </a:r>
        </a:p>
        <a:p>
          <a:r>
            <a:rPr lang="ru-RU" dirty="0" smtClean="0"/>
            <a:t>Автоматизация  технологических процессов</a:t>
          </a:r>
        </a:p>
        <a:p>
          <a:r>
            <a:rPr lang="ru-RU" dirty="0" smtClean="0"/>
            <a:t>Расширение спектра сервисных услуг</a:t>
          </a:r>
          <a:endParaRPr lang="ru-RU" dirty="0"/>
        </a:p>
      </dgm:t>
    </dgm:pt>
    <dgm:pt modelId="{67200DCB-C2C4-4FD0-8BFC-79193838FAA0}" type="parTrans" cxnId="{1B682C49-4128-4114-AA40-49C81E73508C}">
      <dgm:prSet/>
      <dgm:spPr/>
      <dgm:t>
        <a:bodyPr/>
        <a:lstStyle/>
        <a:p>
          <a:endParaRPr lang="ru-RU"/>
        </a:p>
      </dgm:t>
    </dgm:pt>
    <dgm:pt modelId="{A9DB2FE3-3DB6-4371-9609-EE4316699EA1}" type="sibTrans" cxnId="{1B682C49-4128-4114-AA40-49C81E73508C}">
      <dgm:prSet/>
      <dgm:spPr/>
      <dgm:t>
        <a:bodyPr/>
        <a:lstStyle/>
        <a:p>
          <a:endParaRPr lang="ru-RU"/>
        </a:p>
      </dgm:t>
    </dgm:pt>
    <dgm:pt modelId="{7C40AD9B-A1F5-40D7-9148-699B8072DE72}">
      <dgm:prSet phldrT="[Текст]"/>
      <dgm:spPr/>
      <dgm:t>
        <a:bodyPr/>
        <a:lstStyle/>
        <a:p>
          <a:r>
            <a:rPr lang="ru-RU" dirty="0" smtClean="0"/>
            <a:t>Изменения как потребительской культуры у индивидуальных владельцев, так и в системе поддержания технического состояния транспортных средств юридических лиц</a:t>
          </a:r>
          <a:endParaRPr lang="ru-RU" dirty="0"/>
        </a:p>
      </dgm:t>
    </dgm:pt>
    <dgm:pt modelId="{9459C798-F01C-4221-A592-A05AC4E8B7BA}" type="parTrans" cxnId="{B3881089-A1D5-43E4-A35C-4E93D6050A1C}">
      <dgm:prSet/>
      <dgm:spPr/>
      <dgm:t>
        <a:bodyPr/>
        <a:lstStyle/>
        <a:p>
          <a:endParaRPr lang="ru-RU"/>
        </a:p>
      </dgm:t>
    </dgm:pt>
    <dgm:pt modelId="{204BDB7E-867B-4A26-A5F0-99BD12104B0C}" type="sibTrans" cxnId="{B3881089-A1D5-43E4-A35C-4E93D6050A1C}">
      <dgm:prSet/>
      <dgm:spPr/>
      <dgm:t>
        <a:bodyPr/>
        <a:lstStyle/>
        <a:p>
          <a:endParaRPr lang="ru-RU"/>
        </a:p>
      </dgm:t>
    </dgm:pt>
    <dgm:pt modelId="{88B6488C-723D-43C4-BD87-0713D5A9A572}">
      <dgm:prSet/>
      <dgm:spPr/>
      <dgm:t>
        <a:bodyPr/>
        <a:lstStyle/>
        <a:p>
          <a:r>
            <a:rPr lang="ru-RU" dirty="0" smtClean="0"/>
            <a:t>Изменение нормативно-правовой базы</a:t>
          </a:r>
          <a:endParaRPr lang="ru-RU" dirty="0"/>
        </a:p>
      </dgm:t>
    </dgm:pt>
    <dgm:pt modelId="{1649B894-9CB8-421D-B524-6710D2238949}" type="parTrans" cxnId="{BF86DB4A-35DF-4131-9271-E52D4E6B7D6F}">
      <dgm:prSet/>
      <dgm:spPr/>
      <dgm:t>
        <a:bodyPr/>
        <a:lstStyle/>
        <a:p>
          <a:endParaRPr lang="ru-RU"/>
        </a:p>
      </dgm:t>
    </dgm:pt>
    <dgm:pt modelId="{FD137838-193A-4D48-B11A-D9173BD4AD2E}" type="sibTrans" cxnId="{BF86DB4A-35DF-4131-9271-E52D4E6B7D6F}">
      <dgm:prSet/>
      <dgm:spPr/>
      <dgm:t>
        <a:bodyPr/>
        <a:lstStyle/>
        <a:p>
          <a:endParaRPr lang="ru-RU"/>
        </a:p>
      </dgm:t>
    </dgm:pt>
    <dgm:pt modelId="{1C814A86-9FAF-4200-89EE-46208D2B3E23}">
      <dgm:prSet/>
      <dgm:spPr/>
      <dgm:t>
        <a:bodyPr/>
        <a:lstStyle/>
        <a:p>
          <a:r>
            <a:rPr lang="ru-RU" dirty="0" smtClean="0"/>
            <a:t>Локализация производства</a:t>
          </a:r>
        </a:p>
        <a:p>
          <a:r>
            <a:rPr lang="ru-RU" dirty="0" smtClean="0"/>
            <a:t>Увеличение в автопарке страны  доли транспортных средств с электроприводом, на газомоторном топливе</a:t>
          </a:r>
          <a:endParaRPr lang="ru-RU" dirty="0"/>
        </a:p>
      </dgm:t>
    </dgm:pt>
    <dgm:pt modelId="{75280FA1-7DAC-4F84-9174-05EFAFCF8B1B}" type="parTrans" cxnId="{5CBAFD8B-BD07-4E2A-8CE5-92AF3AE7A8D0}">
      <dgm:prSet/>
      <dgm:spPr/>
      <dgm:t>
        <a:bodyPr/>
        <a:lstStyle/>
        <a:p>
          <a:endParaRPr lang="ru-RU"/>
        </a:p>
      </dgm:t>
    </dgm:pt>
    <dgm:pt modelId="{264F027B-050F-406D-BD96-5DA1931E9B6B}" type="sibTrans" cxnId="{5CBAFD8B-BD07-4E2A-8CE5-92AF3AE7A8D0}">
      <dgm:prSet/>
      <dgm:spPr/>
      <dgm:t>
        <a:bodyPr/>
        <a:lstStyle/>
        <a:p>
          <a:endParaRPr lang="ru-RU"/>
        </a:p>
      </dgm:t>
    </dgm:pt>
    <dgm:pt modelId="{1F2D1994-D0FC-451D-B75F-115B3F8F78F6}" type="pres">
      <dgm:prSet presAssocID="{C0EDC28E-861F-4D0F-BC59-9561B5017D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C57A1D-9C71-4FD9-8C36-5C1AB42F382C}" type="pres">
      <dgm:prSet presAssocID="{C0EDC28E-861F-4D0F-BC59-9561B5017D37}" presName="fgShape" presStyleLbl="fgShp" presStyleIdx="0" presStyleCnt="1"/>
      <dgm:spPr/>
    </dgm:pt>
    <dgm:pt modelId="{6F18AD31-6A6A-450D-8910-E7DF6909FABE}" type="pres">
      <dgm:prSet presAssocID="{C0EDC28E-861F-4D0F-BC59-9561B5017D37}" presName="linComp" presStyleCnt="0"/>
      <dgm:spPr/>
    </dgm:pt>
    <dgm:pt modelId="{CCB012F6-4A2A-44E4-B999-B2B105656853}" type="pres">
      <dgm:prSet presAssocID="{16F61BDD-4090-4F3B-973B-A38C8E4EE950}" presName="compNode" presStyleCnt="0"/>
      <dgm:spPr/>
    </dgm:pt>
    <dgm:pt modelId="{09A1F8A3-0F7D-446C-A19F-55470BB8C063}" type="pres">
      <dgm:prSet presAssocID="{16F61BDD-4090-4F3B-973B-A38C8E4EE950}" presName="bkgdShape" presStyleLbl="node1" presStyleIdx="0" presStyleCnt="5"/>
      <dgm:spPr/>
      <dgm:t>
        <a:bodyPr/>
        <a:lstStyle/>
        <a:p>
          <a:endParaRPr lang="ru-RU"/>
        </a:p>
      </dgm:t>
    </dgm:pt>
    <dgm:pt modelId="{59376357-F5E5-400A-ABC6-E359F77B6353}" type="pres">
      <dgm:prSet presAssocID="{16F61BDD-4090-4F3B-973B-A38C8E4EE950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A4AA1-8D14-4ABB-8474-6DE450B9E2E0}" type="pres">
      <dgm:prSet presAssocID="{16F61BDD-4090-4F3B-973B-A38C8E4EE950}" presName="invisiNode" presStyleLbl="node1" presStyleIdx="0" presStyleCnt="5"/>
      <dgm:spPr/>
    </dgm:pt>
    <dgm:pt modelId="{45172B95-C84B-4D8F-B340-66B4623924AD}" type="pres">
      <dgm:prSet presAssocID="{16F61BDD-4090-4F3B-973B-A38C8E4EE950}" presName="imagNode" presStyleLbl="fgImgPlace1" presStyleIdx="0" presStyleCnt="5" custScaleY="99592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19" t="-2816" r="-2819" b="-2816"/>
          </a:stretch>
        </a:blipFill>
      </dgm:spPr>
    </dgm:pt>
    <dgm:pt modelId="{5997E5BC-F6C0-4A5D-9208-CCD1F27007CF}" type="pres">
      <dgm:prSet presAssocID="{0165D225-2D72-44FA-B505-CD24A0DD1B2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916BCAA-9B6A-4504-BF60-3DBBEA022349}" type="pres">
      <dgm:prSet presAssocID="{B3D268CE-45CC-47C8-B87A-80EF3DF0B8A5}" presName="compNode" presStyleCnt="0"/>
      <dgm:spPr/>
    </dgm:pt>
    <dgm:pt modelId="{C868FC24-DFE7-4F72-82D3-31E0E44A503B}" type="pres">
      <dgm:prSet presAssocID="{B3D268CE-45CC-47C8-B87A-80EF3DF0B8A5}" presName="bkgdShape" presStyleLbl="node1" presStyleIdx="1" presStyleCnt="5"/>
      <dgm:spPr/>
      <dgm:t>
        <a:bodyPr/>
        <a:lstStyle/>
        <a:p>
          <a:endParaRPr lang="ru-RU"/>
        </a:p>
      </dgm:t>
    </dgm:pt>
    <dgm:pt modelId="{76AD121B-F62A-4396-86C1-C99E6E964E75}" type="pres">
      <dgm:prSet presAssocID="{B3D268CE-45CC-47C8-B87A-80EF3DF0B8A5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313C8-EB61-4402-8748-32E8900AB56A}" type="pres">
      <dgm:prSet presAssocID="{B3D268CE-45CC-47C8-B87A-80EF3DF0B8A5}" presName="invisiNode" presStyleLbl="node1" presStyleIdx="1" presStyleCnt="5"/>
      <dgm:spPr/>
    </dgm:pt>
    <dgm:pt modelId="{5047FD84-D097-44CF-99BE-73C27BED6E4A}" type="pres">
      <dgm:prSet presAssocID="{B3D268CE-45CC-47C8-B87A-80EF3DF0B8A5}" presName="imagNode" presStyleLbl="fgImgPlace1" presStyleIdx="1" presStyleCnt="5" custScaleX="93900" custScaleY="9351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50" t="-6250" r="-6250" b="-6250"/>
          </a:stretch>
        </a:blipFill>
      </dgm:spPr>
      <dgm:t>
        <a:bodyPr/>
        <a:lstStyle/>
        <a:p>
          <a:endParaRPr lang="ru-RU"/>
        </a:p>
      </dgm:t>
    </dgm:pt>
    <dgm:pt modelId="{C6B0C619-A080-4A49-B94F-C37C910FA5E9}" type="pres">
      <dgm:prSet presAssocID="{A9DB2FE3-3DB6-4371-9609-EE4316699EA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39BFE7-BD27-4531-9F0C-BBA5E82F6254}" type="pres">
      <dgm:prSet presAssocID="{7C40AD9B-A1F5-40D7-9148-699B8072DE72}" presName="compNode" presStyleCnt="0"/>
      <dgm:spPr/>
    </dgm:pt>
    <dgm:pt modelId="{DDB2D1A8-23DB-4D85-B0F1-CB4463225A3D}" type="pres">
      <dgm:prSet presAssocID="{7C40AD9B-A1F5-40D7-9148-699B8072DE72}" presName="bkgdShape" presStyleLbl="node1" presStyleIdx="2" presStyleCnt="5"/>
      <dgm:spPr/>
      <dgm:t>
        <a:bodyPr/>
        <a:lstStyle/>
        <a:p>
          <a:endParaRPr lang="ru-RU"/>
        </a:p>
      </dgm:t>
    </dgm:pt>
    <dgm:pt modelId="{A5C42FB5-78C8-483C-AC9F-705264566D7E}" type="pres">
      <dgm:prSet presAssocID="{7C40AD9B-A1F5-40D7-9148-699B8072DE72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79817-981C-4DB1-9637-97604D09710A}" type="pres">
      <dgm:prSet presAssocID="{7C40AD9B-A1F5-40D7-9148-699B8072DE72}" presName="invisiNode" presStyleLbl="node1" presStyleIdx="2" presStyleCnt="5"/>
      <dgm:spPr/>
    </dgm:pt>
    <dgm:pt modelId="{9EF77DB9-CBD4-47D2-8CC7-3518C189F79C}" type="pres">
      <dgm:prSet presAssocID="{7C40AD9B-A1F5-40D7-9148-699B8072DE72}" presName="imagNode" presStyleLbl="fgImgPlace1" presStyleIdx="2" presStyleCnt="5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39" b="-4939"/>
          </a:stretch>
        </a:blipFill>
      </dgm:spPr>
    </dgm:pt>
    <dgm:pt modelId="{F6142E22-A2CE-4E52-9B29-09C05D43FFF2}" type="pres">
      <dgm:prSet presAssocID="{204BDB7E-867B-4A26-A5F0-99BD12104B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4CC8D1-A935-45A8-87E4-E3228B7B6D83}" type="pres">
      <dgm:prSet presAssocID="{1C814A86-9FAF-4200-89EE-46208D2B3E23}" presName="compNode" presStyleCnt="0"/>
      <dgm:spPr/>
    </dgm:pt>
    <dgm:pt modelId="{45DA8249-7B02-4315-9BE6-932400CC4B12}" type="pres">
      <dgm:prSet presAssocID="{1C814A86-9FAF-4200-89EE-46208D2B3E23}" presName="bkgdShape" presStyleLbl="node1" presStyleIdx="3" presStyleCnt="5"/>
      <dgm:spPr/>
      <dgm:t>
        <a:bodyPr/>
        <a:lstStyle/>
        <a:p>
          <a:endParaRPr lang="ru-RU"/>
        </a:p>
      </dgm:t>
    </dgm:pt>
    <dgm:pt modelId="{7C36090D-3E24-42F3-8DCC-2C948428E760}" type="pres">
      <dgm:prSet presAssocID="{1C814A86-9FAF-4200-89EE-46208D2B3E23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7048B-0C67-4A77-8227-8CF14270C0E1}" type="pres">
      <dgm:prSet presAssocID="{1C814A86-9FAF-4200-89EE-46208D2B3E23}" presName="invisiNode" presStyleLbl="node1" presStyleIdx="3" presStyleCnt="5"/>
      <dgm:spPr/>
    </dgm:pt>
    <dgm:pt modelId="{B5E3D3BC-F016-4D1A-B159-BBA48DE7D46C}" type="pres">
      <dgm:prSet presAssocID="{1C814A86-9FAF-4200-89EE-46208D2B3E23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011B13E-493D-4D73-AE7D-6A74C90E6F01}" type="pres">
      <dgm:prSet presAssocID="{264F027B-050F-406D-BD96-5DA1931E9B6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B2302A-8A5F-485C-A118-672CE7334A3D}" type="pres">
      <dgm:prSet presAssocID="{88B6488C-723D-43C4-BD87-0713D5A9A572}" presName="compNode" presStyleCnt="0"/>
      <dgm:spPr/>
    </dgm:pt>
    <dgm:pt modelId="{4464354B-9BD5-40C3-9DEB-C9E71B739340}" type="pres">
      <dgm:prSet presAssocID="{88B6488C-723D-43C4-BD87-0713D5A9A572}" presName="bkgdShape" presStyleLbl="node1" presStyleIdx="4" presStyleCnt="5"/>
      <dgm:spPr/>
      <dgm:t>
        <a:bodyPr/>
        <a:lstStyle/>
        <a:p>
          <a:endParaRPr lang="ru-RU"/>
        </a:p>
      </dgm:t>
    </dgm:pt>
    <dgm:pt modelId="{8F81E99E-5F70-4D1B-AD43-BB79264D50D9}" type="pres">
      <dgm:prSet presAssocID="{88B6488C-723D-43C4-BD87-0713D5A9A572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9B99B-CC1A-4A91-B017-6CF9A9635751}" type="pres">
      <dgm:prSet presAssocID="{88B6488C-723D-43C4-BD87-0713D5A9A572}" presName="invisiNode" presStyleLbl="node1" presStyleIdx="4" presStyleCnt="5"/>
      <dgm:spPr/>
    </dgm:pt>
    <dgm:pt modelId="{79D65FB6-E776-4889-8344-E256E128CC3C}" type="pres">
      <dgm:prSet presAssocID="{88B6488C-723D-43C4-BD87-0713D5A9A57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82183F2-626D-4721-BFB5-8F7C26C9840D}" type="presOf" srcId="{C0EDC28E-861F-4D0F-BC59-9561B5017D37}" destId="{1F2D1994-D0FC-451D-B75F-115B3F8F78F6}" srcOrd="0" destOrd="0" presId="urn:microsoft.com/office/officeart/2005/8/layout/hList7#1"/>
    <dgm:cxn modelId="{FDCE8316-D81A-47C7-84FC-64946F338761}" type="presOf" srcId="{88B6488C-723D-43C4-BD87-0713D5A9A572}" destId="{4464354B-9BD5-40C3-9DEB-C9E71B739340}" srcOrd="0" destOrd="0" presId="urn:microsoft.com/office/officeart/2005/8/layout/hList7#1"/>
    <dgm:cxn modelId="{1B682C49-4128-4114-AA40-49C81E73508C}" srcId="{C0EDC28E-861F-4D0F-BC59-9561B5017D37}" destId="{B3D268CE-45CC-47C8-B87A-80EF3DF0B8A5}" srcOrd="1" destOrd="0" parTransId="{67200DCB-C2C4-4FD0-8BFC-79193838FAA0}" sibTransId="{A9DB2FE3-3DB6-4371-9609-EE4316699EA1}"/>
    <dgm:cxn modelId="{924D08C8-E8FB-4F25-9B5C-DE7DE5CBB19D}" type="presOf" srcId="{88B6488C-723D-43C4-BD87-0713D5A9A572}" destId="{8F81E99E-5F70-4D1B-AD43-BB79264D50D9}" srcOrd="1" destOrd="0" presId="urn:microsoft.com/office/officeart/2005/8/layout/hList7#1"/>
    <dgm:cxn modelId="{5CBAFD8B-BD07-4E2A-8CE5-92AF3AE7A8D0}" srcId="{C0EDC28E-861F-4D0F-BC59-9561B5017D37}" destId="{1C814A86-9FAF-4200-89EE-46208D2B3E23}" srcOrd="3" destOrd="0" parTransId="{75280FA1-7DAC-4F84-9174-05EFAFCF8B1B}" sibTransId="{264F027B-050F-406D-BD96-5DA1931E9B6B}"/>
    <dgm:cxn modelId="{9EE68350-B1EB-4CB1-AC15-AB9366A3F961}" srcId="{C0EDC28E-861F-4D0F-BC59-9561B5017D37}" destId="{16F61BDD-4090-4F3B-973B-A38C8E4EE950}" srcOrd="0" destOrd="0" parTransId="{EA85F5E6-DD8D-482E-A6DD-11940C6BA584}" sibTransId="{0165D225-2D72-44FA-B505-CD24A0DD1B29}"/>
    <dgm:cxn modelId="{BF86DB4A-35DF-4131-9271-E52D4E6B7D6F}" srcId="{C0EDC28E-861F-4D0F-BC59-9561B5017D37}" destId="{88B6488C-723D-43C4-BD87-0713D5A9A572}" srcOrd="4" destOrd="0" parTransId="{1649B894-9CB8-421D-B524-6710D2238949}" sibTransId="{FD137838-193A-4D48-B11A-D9173BD4AD2E}"/>
    <dgm:cxn modelId="{261805EA-3712-44A1-9871-271C99BEE640}" type="presOf" srcId="{0165D225-2D72-44FA-B505-CD24A0DD1B29}" destId="{5997E5BC-F6C0-4A5D-9208-CCD1F27007CF}" srcOrd="0" destOrd="0" presId="urn:microsoft.com/office/officeart/2005/8/layout/hList7#1"/>
    <dgm:cxn modelId="{934C9EAF-AB74-4580-AE15-16FE02D6D320}" type="presOf" srcId="{16F61BDD-4090-4F3B-973B-A38C8E4EE950}" destId="{59376357-F5E5-400A-ABC6-E359F77B6353}" srcOrd="1" destOrd="0" presId="urn:microsoft.com/office/officeart/2005/8/layout/hList7#1"/>
    <dgm:cxn modelId="{A097DAA9-9D5F-4636-AACB-C9667190AF99}" type="presOf" srcId="{7C40AD9B-A1F5-40D7-9148-699B8072DE72}" destId="{DDB2D1A8-23DB-4D85-B0F1-CB4463225A3D}" srcOrd="0" destOrd="0" presId="urn:microsoft.com/office/officeart/2005/8/layout/hList7#1"/>
    <dgm:cxn modelId="{24F58F97-4295-4EDE-B155-84D2428E0EAE}" type="presOf" srcId="{204BDB7E-867B-4A26-A5F0-99BD12104B0C}" destId="{F6142E22-A2CE-4E52-9B29-09C05D43FFF2}" srcOrd="0" destOrd="0" presId="urn:microsoft.com/office/officeart/2005/8/layout/hList7#1"/>
    <dgm:cxn modelId="{B3881089-A1D5-43E4-A35C-4E93D6050A1C}" srcId="{C0EDC28E-861F-4D0F-BC59-9561B5017D37}" destId="{7C40AD9B-A1F5-40D7-9148-699B8072DE72}" srcOrd="2" destOrd="0" parTransId="{9459C798-F01C-4221-A592-A05AC4E8B7BA}" sibTransId="{204BDB7E-867B-4A26-A5F0-99BD12104B0C}"/>
    <dgm:cxn modelId="{BA745636-5B65-409C-A930-854ACC98D7EC}" type="presOf" srcId="{7C40AD9B-A1F5-40D7-9148-699B8072DE72}" destId="{A5C42FB5-78C8-483C-AC9F-705264566D7E}" srcOrd="1" destOrd="0" presId="urn:microsoft.com/office/officeart/2005/8/layout/hList7#1"/>
    <dgm:cxn modelId="{DD77B3C5-40AA-4023-A469-5B17397835AD}" type="presOf" srcId="{16F61BDD-4090-4F3B-973B-A38C8E4EE950}" destId="{09A1F8A3-0F7D-446C-A19F-55470BB8C063}" srcOrd="0" destOrd="0" presId="urn:microsoft.com/office/officeart/2005/8/layout/hList7#1"/>
    <dgm:cxn modelId="{0DBED8EC-5266-4A0B-AF1B-47A1FDCF3CA2}" type="presOf" srcId="{B3D268CE-45CC-47C8-B87A-80EF3DF0B8A5}" destId="{C868FC24-DFE7-4F72-82D3-31E0E44A503B}" srcOrd="0" destOrd="0" presId="urn:microsoft.com/office/officeart/2005/8/layout/hList7#1"/>
    <dgm:cxn modelId="{40D4682E-D2C5-4014-88E1-3797C32875B1}" type="presOf" srcId="{A9DB2FE3-3DB6-4371-9609-EE4316699EA1}" destId="{C6B0C619-A080-4A49-B94F-C37C910FA5E9}" srcOrd="0" destOrd="0" presId="urn:microsoft.com/office/officeart/2005/8/layout/hList7#1"/>
    <dgm:cxn modelId="{FD977CC1-8CB8-439D-9D03-496B7062B41D}" type="presOf" srcId="{264F027B-050F-406D-BD96-5DA1931E9B6B}" destId="{8011B13E-493D-4D73-AE7D-6A74C90E6F01}" srcOrd="0" destOrd="0" presId="urn:microsoft.com/office/officeart/2005/8/layout/hList7#1"/>
    <dgm:cxn modelId="{CDD9F804-F399-4E90-85D9-4F4430B1C4E4}" type="presOf" srcId="{B3D268CE-45CC-47C8-B87A-80EF3DF0B8A5}" destId="{76AD121B-F62A-4396-86C1-C99E6E964E75}" srcOrd="1" destOrd="0" presId="urn:microsoft.com/office/officeart/2005/8/layout/hList7#1"/>
    <dgm:cxn modelId="{7BC5DA94-E6CE-4A5E-9172-84DB51F750D6}" type="presOf" srcId="{1C814A86-9FAF-4200-89EE-46208D2B3E23}" destId="{7C36090D-3E24-42F3-8DCC-2C948428E760}" srcOrd="1" destOrd="0" presId="urn:microsoft.com/office/officeart/2005/8/layout/hList7#1"/>
    <dgm:cxn modelId="{421C2711-603F-47E7-AFEE-B7B139B1E37F}" type="presOf" srcId="{1C814A86-9FAF-4200-89EE-46208D2B3E23}" destId="{45DA8249-7B02-4315-9BE6-932400CC4B12}" srcOrd="0" destOrd="0" presId="urn:microsoft.com/office/officeart/2005/8/layout/hList7#1"/>
    <dgm:cxn modelId="{B6BD0657-AD8E-4FAF-8708-D1845C90196C}" type="presParOf" srcId="{1F2D1994-D0FC-451D-B75F-115B3F8F78F6}" destId="{AFC57A1D-9C71-4FD9-8C36-5C1AB42F382C}" srcOrd="0" destOrd="0" presId="urn:microsoft.com/office/officeart/2005/8/layout/hList7#1"/>
    <dgm:cxn modelId="{69FCDA8B-0080-4E5B-A688-976ED8B2F5A6}" type="presParOf" srcId="{1F2D1994-D0FC-451D-B75F-115B3F8F78F6}" destId="{6F18AD31-6A6A-450D-8910-E7DF6909FABE}" srcOrd="1" destOrd="0" presId="urn:microsoft.com/office/officeart/2005/8/layout/hList7#1"/>
    <dgm:cxn modelId="{791D587B-9477-440D-BCFF-6A29C8E75D90}" type="presParOf" srcId="{6F18AD31-6A6A-450D-8910-E7DF6909FABE}" destId="{CCB012F6-4A2A-44E4-B999-B2B105656853}" srcOrd="0" destOrd="0" presId="urn:microsoft.com/office/officeart/2005/8/layout/hList7#1"/>
    <dgm:cxn modelId="{DFBC5E58-88E5-470F-9C50-12D14FD3865D}" type="presParOf" srcId="{CCB012F6-4A2A-44E4-B999-B2B105656853}" destId="{09A1F8A3-0F7D-446C-A19F-55470BB8C063}" srcOrd="0" destOrd="0" presId="urn:microsoft.com/office/officeart/2005/8/layout/hList7#1"/>
    <dgm:cxn modelId="{1A2648FE-23C9-4751-A05D-2A9CD1B57A4C}" type="presParOf" srcId="{CCB012F6-4A2A-44E4-B999-B2B105656853}" destId="{59376357-F5E5-400A-ABC6-E359F77B6353}" srcOrd="1" destOrd="0" presId="urn:microsoft.com/office/officeart/2005/8/layout/hList7#1"/>
    <dgm:cxn modelId="{DB792297-B3FD-4A35-AB93-B8CB266F0631}" type="presParOf" srcId="{CCB012F6-4A2A-44E4-B999-B2B105656853}" destId="{FD0A4AA1-8D14-4ABB-8474-6DE450B9E2E0}" srcOrd="2" destOrd="0" presId="urn:microsoft.com/office/officeart/2005/8/layout/hList7#1"/>
    <dgm:cxn modelId="{BA91B1AC-024E-46C5-8862-144204FEB8F6}" type="presParOf" srcId="{CCB012F6-4A2A-44E4-B999-B2B105656853}" destId="{45172B95-C84B-4D8F-B340-66B4623924AD}" srcOrd="3" destOrd="0" presId="urn:microsoft.com/office/officeart/2005/8/layout/hList7#1"/>
    <dgm:cxn modelId="{DF65C832-4F24-4DFA-B8A1-8085BA3FDEA7}" type="presParOf" srcId="{6F18AD31-6A6A-450D-8910-E7DF6909FABE}" destId="{5997E5BC-F6C0-4A5D-9208-CCD1F27007CF}" srcOrd="1" destOrd="0" presId="urn:microsoft.com/office/officeart/2005/8/layout/hList7#1"/>
    <dgm:cxn modelId="{0A6FF41B-7F59-42E5-837E-DCA7F7F9664E}" type="presParOf" srcId="{6F18AD31-6A6A-450D-8910-E7DF6909FABE}" destId="{8916BCAA-9B6A-4504-BF60-3DBBEA022349}" srcOrd="2" destOrd="0" presId="urn:microsoft.com/office/officeart/2005/8/layout/hList7#1"/>
    <dgm:cxn modelId="{CDEC3853-981B-4EEF-BFBC-3331BFE42A4D}" type="presParOf" srcId="{8916BCAA-9B6A-4504-BF60-3DBBEA022349}" destId="{C868FC24-DFE7-4F72-82D3-31E0E44A503B}" srcOrd="0" destOrd="0" presId="urn:microsoft.com/office/officeart/2005/8/layout/hList7#1"/>
    <dgm:cxn modelId="{F7495C40-DE1B-426E-908D-024B00771C8E}" type="presParOf" srcId="{8916BCAA-9B6A-4504-BF60-3DBBEA022349}" destId="{76AD121B-F62A-4396-86C1-C99E6E964E75}" srcOrd="1" destOrd="0" presId="urn:microsoft.com/office/officeart/2005/8/layout/hList7#1"/>
    <dgm:cxn modelId="{D89047EB-92C7-4B16-A7E8-0959EA17E3F2}" type="presParOf" srcId="{8916BCAA-9B6A-4504-BF60-3DBBEA022349}" destId="{96F313C8-EB61-4402-8748-32E8900AB56A}" srcOrd="2" destOrd="0" presId="urn:microsoft.com/office/officeart/2005/8/layout/hList7#1"/>
    <dgm:cxn modelId="{699A0F79-6639-4CF8-80E5-495CE55AABE1}" type="presParOf" srcId="{8916BCAA-9B6A-4504-BF60-3DBBEA022349}" destId="{5047FD84-D097-44CF-99BE-73C27BED6E4A}" srcOrd="3" destOrd="0" presId="urn:microsoft.com/office/officeart/2005/8/layout/hList7#1"/>
    <dgm:cxn modelId="{384985D7-66EB-4476-8633-C14BDE0ED95F}" type="presParOf" srcId="{6F18AD31-6A6A-450D-8910-E7DF6909FABE}" destId="{C6B0C619-A080-4A49-B94F-C37C910FA5E9}" srcOrd="3" destOrd="0" presId="urn:microsoft.com/office/officeart/2005/8/layout/hList7#1"/>
    <dgm:cxn modelId="{2EE65E74-C0C8-4867-B4A1-AC2505B7B3A8}" type="presParOf" srcId="{6F18AD31-6A6A-450D-8910-E7DF6909FABE}" destId="{C639BFE7-BD27-4531-9F0C-BBA5E82F6254}" srcOrd="4" destOrd="0" presId="urn:microsoft.com/office/officeart/2005/8/layout/hList7#1"/>
    <dgm:cxn modelId="{07B04640-0413-40C4-9752-9A69756ABA67}" type="presParOf" srcId="{C639BFE7-BD27-4531-9F0C-BBA5E82F6254}" destId="{DDB2D1A8-23DB-4D85-B0F1-CB4463225A3D}" srcOrd="0" destOrd="0" presId="urn:microsoft.com/office/officeart/2005/8/layout/hList7#1"/>
    <dgm:cxn modelId="{53193EC3-D9AA-4AE7-9FB7-A2E989F903D2}" type="presParOf" srcId="{C639BFE7-BD27-4531-9F0C-BBA5E82F6254}" destId="{A5C42FB5-78C8-483C-AC9F-705264566D7E}" srcOrd="1" destOrd="0" presId="urn:microsoft.com/office/officeart/2005/8/layout/hList7#1"/>
    <dgm:cxn modelId="{E53FDDFD-ECAA-4FA2-99D4-2E0BCA883F8A}" type="presParOf" srcId="{C639BFE7-BD27-4531-9F0C-BBA5E82F6254}" destId="{31D79817-981C-4DB1-9637-97604D09710A}" srcOrd="2" destOrd="0" presId="urn:microsoft.com/office/officeart/2005/8/layout/hList7#1"/>
    <dgm:cxn modelId="{412D3B34-9BC4-4D5D-BCC5-EA1F5191CCD5}" type="presParOf" srcId="{C639BFE7-BD27-4531-9F0C-BBA5E82F6254}" destId="{9EF77DB9-CBD4-47D2-8CC7-3518C189F79C}" srcOrd="3" destOrd="0" presId="urn:microsoft.com/office/officeart/2005/8/layout/hList7#1"/>
    <dgm:cxn modelId="{32AB3206-E550-4730-B1EE-5AB95084C1CA}" type="presParOf" srcId="{6F18AD31-6A6A-450D-8910-E7DF6909FABE}" destId="{F6142E22-A2CE-4E52-9B29-09C05D43FFF2}" srcOrd="5" destOrd="0" presId="urn:microsoft.com/office/officeart/2005/8/layout/hList7#1"/>
    <dgm:cxn modelId="{9251D8DF-A496-4A53-AE7B-7DF762FAE12E}" type="presParOf" srcId="{6F18AD31-6A6A-450D-8910-E7DF6909FABE}" destId="{614CC8D1-A935-45A8-87E4-E3228B7B6D83}" srcOrd="6" destOrd="0" presId="urn:microsoft.com/office/officeart/2005/8/layout/hList7#1"/>
    <dgm:cxn modelId="{A9490F26-71B1-48D1-86AE-C8E98981774D}" type="presParOf" srcId="{614CC8D1-A935-45A8-87E4-E3228B7B6D83}" destId="{45DA8249-7B02-4315-9BE6-932400CC4B12}" srcOrd="0" destOrd="0" presId="urn:microsoft.com/office/officeart/2005/8/layout/hList7#1"/>
    <dgm:cxn modelId="{8E068D57-F961-44BA-88B8-97B49D328D17}" type="presParOf" srcId="{614CC8D1-A935-45A8-87E4-E3228B7B6D83}" destId="{7C36090D-3E24-42F3-8DCC-2C948428E760}" srcOrd="1" destOrd="0" presId="urn:microsoft.com/office/officeart/2005/8/layout/hList7#1"/>
    <dgm:cxn modelId="{592E3EE1-52E3-41B6-ABF0-BF8BC11A375C}" type="presParOf" srcId="{614CC8D1-A935-45A8-87E4-E3228B7B6D83}" destId="{3AF7048B-0C67-4A77-8227-8CF14270C0E1}" srcOrd="2" destOrd="0" presId="urn:microsoft.com/office/officeart/2005/8/layout/hList7#1"/>
    <dgm:cxn modelId="{67416032-8B31-455F-B454-44CA47ACFAE2}" type="presParOf" srcId="{614CC8D1-A935-45A8-87E4-E3228B7B6D83}" destId="{B5E3D3BC-F016-4D1A-B159-BBA48DE7D46C}" srcOrd="3" destOrd="0" presId="urn:microsoft.com/office/officeart/2005/8/layout/hList7#1"/>
    <dgm:cxn modelId="{2D2ECE4F-5E25-4F91-AAC4-76691D6D30A8}" type="presParOf" srcId="{6F18AD31-6A6A-450D-8910-E7DF6909FABE}" destId="{8011B13E-493D-4D73-AE7D-6A74C90E6F01}" srcOrd="7" destOrd="0" presId="urn:microsoft.com/office/officeart/2005/8/layout/hList7#1"/>
    <dgm:cxn modelId="{34E8E489-A6A9-4267-81F4-01AE33ACD558}" type="presParOf" srcId="{6F18AD31-6A6A-450D-8910-E7DF6909FABE}" destId="{6CB2302A-8A5F-485C-A118-672CE7334A3D}" srcOrd="8" destOrd="0" presId="urn:microsoft.com/office/officeart/2005/8/layout/hList7#1"/>
    <dgm:cxn modelId="{8247241D-15B0-443C-8FD3-E9EC545BE2BD}" type="presParOf" srcId="{6CB2302A-8A5F-485C-A118-672CE7334A3D}" destId="{4464354B-9BD5-40C3-9DEB-C9E71B739340}" srcOrd="0" destOrd="0" presId="urn:microsoft.com/office/officeart/2005/8/layout/hList7#1"/>
    <dgm:cxn modelId="{C941CE0C-5C76-498D-8408-2E608B2A9F18}" type="presParOf" srcId="{6CB2302A-8A5F-485C-A118-672CE7334A3D}" destId="{8F81E99E-5F70-4D1B-AD43-BB79264D50D9}" srcOrd="1" destOrd="0" presId="urn:microsoft.com/office/officeart/2005/8/layout/hList7#1"/>
    <dgm:cxn modelId="{B9AA1BD6-04A9-4047-8C4B-CB51D042A985}" type="presParOf" srcId="{6CB2302A-8A5F-485C-A118-672CE7334A3D}" destId="{44B9B99B-CC1A-4A91-B017-6CF9A9635751}" srcOrd="2" destOrd="0" presId="urn:microsoft.com/office/officeart/2005/8/layout/hList7#1"/>
    <dgm:cxn modelId="{4A3D6C14-AB10-47D4-B4E2-724370EE8C21}" type="presParOf" srcId="{6CB2302A-8A5F-485C-A118-672CE7334A3D}" destId="{79D65FB6-E776-4889-8344-E256E128CC3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8479D4-5228-4210-BA5C-F36695DB2960}" type="doc">
      <dgm:prSet loTypeId="urn:microsoft.com/office/officeart/2008/layout/AccentedPicture" loCatId="pictur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6D428B8-C51C-44D5-B6FF-BCEBA42C75D4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Широкий спектр компетенций в автобизнесе и высокая востребованность на рынке труда</a:t>
          </a:r>
          <a:endParaRPr lang="ru-RU" sz="1800" dirty="0">
            <a:latin typeface="Arial Narrow" pitchFamily="34" charset="0"/>
          </a:endParaRPr>
        </a:p>
      </dgm:t>
    </dgm:pt>
    <dgm:pt modelId="{53FD616A-9853-4421-97EE-4C270B4B1796}" type="parTrans" cxnId="{77E5A806-DB5F-496C-BF70-67D2EBCF2DA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5203E3F-508B-41DA-A5D3-97DBB23B3683}" type="sibTrans" cxnId="{77E5A806-DB5F-496C-BF70-67D2EBCF2DA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5843A46B-2ED8-427C-8AB2-C46285E63196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Непосредственное участие работодателей в теоретическом и практическом обучении</a:t>
          </a:r>
          <a:endParaRPr lang="ru-RU" sz="1800" dirty="0">
            <a:latin typeface="Arial Narrow" pitchFamily="34" charset="0"/>
          </a:endParaRPr>
        </a:p>
      </dgm:t>
    </dgm:pt>
    <dgm:pt modelId="{2C7EFF85-A164-49EE-9F96-CB1E59169700}" type="parTrans" cxnId="{520E3948-AF2A-4878-84C4-DFABB5C6612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D493452F-27C8-491C-8BF7-37444FEE7010}" type="sibTrans" cxnId="{520E3948-AF2A-4878-84C4-DFABB5C6612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D8C02D5-F6ED-4ED3-A1CE-29AC0D7B5653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Практика и стажировка на рабочих местах в разных сферах автобизнеса</a:t>
          </a:r>
          <a:endParaRPr lang="ru-RU" sz="1800" dirty="0">
            <a:latin typeface="Arial Narrow" pitchFamily="34" charset="0"/>
          </a:endParaRPr>
        </a:p>
      </dgm:t>
    </dgm:pt>
    <dgm:pt modelId="{E0779A07-BF35-4B3A-AC9F-96751EDBAF00}" type="parTrans" cxnId="{AD8E5BBC-5D0C-4386-98E1-23FFF8932605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A0C7305-5328-4920-A149-F32AE7E2E0DB}" type="sibTrans" cxnId="{AD8E5BBC-5D0C-4386-98E1-23FFF8932605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1B8BAE62-3BD0-416D-A927-402E8BAD4FB9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Индивидуальная образовательная траектория</a:t>
          </a:r>
        </a:p>
      </dgm:t>
    </dgm:pt>
    <dgm:pt modelId="{8BB537F6-526E-44B4-BA67-992214E95F2C}" type="parTrans" cxnId="{526A228D-5495-4F6B-BEFE-78755E423C5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DF58B19A-CCD9-4082-8580-E897A4A3338E}" type="sibTrans" cxnId="{526A228D-5495-4F6B-BEFE-78755E423C5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159E0372-231A-4302-9001-3E6B409B8998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Дополнительные компетенции (дополнительные квалификации)</a:t>
          </a:r>
        </a:p>
      </dgm:t>
    </dgm:pt>
    <dgm:pt modelId="{4351CECE-55CA-4F13-8F5D-5DEAD2502830}" type="parTrans" cxnId="{2E844D9F-559D-4DCD-9C80-2B9C7B8BA91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C31DD6F7-3DE7-4CF5-A598-24955B6831AD}" type="sibTrans" cxnId="{2E844D9F-559D-4DCD-9C80-2B9C7B8BA91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E102496A-13D9-46E1-AA29-F5444005B02A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Платформа для продолжения обучения по специализированным программам магистратуры</a:t>
          </a:r>
        </a:p>
      </dgm:t>
    </dgm:pt>
    <dgm:pt modelId="{E17677E7-41F1-4C07-B3F5-278E07BA448A}" type="parTrans" cxnId="{E77E0DAF-4D19-4509-B922-CAB294C99093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C8423F8-5411-42A9-BA2A-D00E39E27049}" type="sibTrans" cxnId="{E77E0DAF-4D19-4509-B922-CAB294C99093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76E1D86-C5F1-494C-A33E-19C64C26C387}">
      <dgm:prSet phldrT="[Текст]" custT="1"/>
      <dgm:spPr/>
      <dgm:t>
        <a:bodyPr/>
        <a:lstStyle/>
        <a:p>
          <a:endParaRPr lang="ru-RU" sz="1800" dirty="0">
            <a:solidFill>
              <a:srgbClr val="FF0000"/>
            </a:solidFill>
            <a:latin typeface="Arial Narrow" pitchFamily="34" charset="0"/>
          </a:endParaRPr>
        </a:p>
      </dgm:t>
    </dgm:pt>
    <dgm:pt modelId="{A76AFC9B-0524-4225-84BD-B3CC6C220B3E}" type="sibTrans" cxnId="{4BE3AD9C-A6A9-4AC6-9332-F2F3382D56F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3664E499-E1A3-4A80-AF8E-B1A725246DE5}" type="parTrans" cxnId="{4BE3AD9C-A6A9-4AC6-9332-F2F3382D56F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465FEAA-D7E2-4392-9F1B-70A4F195AB38}" type="pres">
      <dgm:prSet presAssocID="{648479D4-5228-4210-BA5C-F36695DB2960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0FEB9B-6219-4C2D-9154-00C9DAE1629C}" type="pres">
      <dgm:prSet presAssocID="{A76AFC9B-0524-4225-84BD-B3CC6C220B3E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553F1938-10FF-44D3-8F60-7E609369A9D2}" type="pres">
      <dgm:prSet presAssocID="{876E1D86-C5F1-494C-A33E-19C64C26C38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96EE-F56A-4A68-811D-DD5BB43EF2B9}" type="pres">
      <dgm:prSet presAssocID="{648479D4-5228-4210-BA5C-F36695DB2960}" presName="linV" presStyleCnt="0"/>
      <dgm:spPr/>
    </dgm:pt>
    <dgm:pt modelId="{C04F3CCB-DD22-447D-A986-3202BB5A22A2}" type="pres">
      <dgm:prSet presAssocID="{D6D428B8-C51C-44D5-B6FF-BCEBA42C75D4}" presName="pair" presStyleCnt="0"/>
      <dgm:spPr/>
    </dgm:pt>
    <dgm:pt modelId="{27347046-1454-44FA-8720-91AE480A9957}" type="pres">
      <dgm:prSet presAssocID="{D6D428B8-C51C-44D5-B6FF-BCEBA42C75D4}" presName="spaceH" presStyleLbl="node1" presStyleIdx="0" presStyleCnt="0"/>
      <dgm:spPr/>
    </dgm:pt>
    <dgm:pt modelId="{BA14060B-1A7F-4174-8DAC-0C2B3081D2C1}" type="pres">
      <dgm:prSet presAssocID="{D6D428B8-C51C-44D5-B6FF-BCEBA42C75D4}" presName="desPictures" presStyleLbl="alignImgPlace1" presStyleIdx="0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691F05-A510-40AB-B94B-B34F4BE154C1}" type="pres">
      <dgm:prSet presAssocID="{D6D428B8-C51C-44D5-B6FF-BCEBA42C75D4}" presName="desTextWrapper" presStyleCnt="0"/>
      <dgm:spPr/>
    </dgm:pt>
    <dgm:pt modelId="{A9B02E10-EC3C-42D0-8FE4-20896BA5DDD8}" type="pres">
      <dgm:prSet presAssocID="{D6D428B8-C51C-44D5-B6FF-BCEBA42C75D4}" presName="des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7775-99FD-497B-8186-F5E5CF0AD8C8}" type="pres">
      <dgm:prSet presAssocID="{F5203E3F-508B-41DA-A5D3-97DBB23B3683}" presName="spaceV" presStyleCnt="0"/>
      <dgm:spPr/>
    </dgm:pt>
    <dgm:pt modelId="{ADD04585-6822-42E5-81B0-5134B23037DE}" type="pres">
      <dgm:prSet presAssocID="{5843A46B-2ED8-427C-8AB2-C46285E63196}" presName="pair" presStyleCnt="0"/>
      <dgm:spPr/>
    </dgm:pt>
    <dgm:pt modelId="{A8903C01-8353-484A-800F-D7B3F7C6EADE}" type="pres">
      <dgm:prSet presAssocID="{5843A46B-2ED8-427C-8AB2-C46285E63196}" presName="spaceH" presStyleLbl="node1" presStyleIdx="0" presStyleCnt="0"/>
      <dgm:spPr/>
    </dgm:pt>
    <dgm:pt modelId="{16854060-B420-468A-9C73-A910F6B02B5C}" type="pres">
      <dgm:prSet presAssocID="{5843A46B-2ED8-427C-8AB2-C46285E63196}" presName="desPictures" presStyleLbl="alignImgPlac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AEF4DE4-C980-4F32-9A05-7971FDC194F7}" type="pres">
      <dgm:prSet presAssocID="{5843A46B-2ED8-427C-8AB2-C46285E63196}" presName="desTextWrapper" presStyleCnt="0"/>
      <dgm:spPr/>
    </dgm:pt>
    <dgm:pt modelId="{855A5AA0-BC16-4C45-B498-848E6A543D56}" type="pres">
      <dgm:prSet presAssocID="{5843A46B-2ED8-427C-8AB2-C46285E63196}" presName="des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DDEE7-E99A-49F0-BBF3-0DA8C096F6E2}" type="pres">
      <dgm:prSet presAssocID="{D493452F-27C8-491C-8BF7-37444FEE7010}" presName="spaceV" presStyleCnt="0"/>
      <dgm:spPr/>
    </dgm:pt>
    <dgm:pt modelId="{5144A4CA-A068-45AD-B5E2-D5C34CC01256}" type="pres">
      <dgm:prSet presAssocID="{6D8C02D5-F6ED-4ED3-A1CE-29AC0D7B5653}" presName="pair" presStyleCnt="0"/>
      <dgm:spPr/>
    </dgm:pt>
    <dgm:pt modelId="{B9B97E41-4626-4612-8204-8C331920D5AB}" type="pres">
      <dgm:prSet presAssocID="{6D8C02D5-F6ED-4ED3-A1CE-29AC0D7B5653}" presName="spaceH" presStyleLbl="node1" presStyleIdx="0" presStyleCnt="0"/>
      <dgm:spPr/>
    </dgm:pt>
    <dgm:pt modelId="{BC29B30B-9A76-460E-A487-E6E7E9F7DE7C}" type="pres">
      <dgm:prSet presAssocID="{6D8C02D5-F6ED-4ED3-A1CE-29AC0D7B5653}" presName="desPictures" presStyleLbl="alignImgPlace1" presStyleIdx="2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AEE1B5-159E-43AD-B611-02E56B841C77}" type="pres">
      <dgm:prSet presAssocID="{6D8C02D5-F6ED-4ED3-A1CE-29AC0D7B5653}" presName="desTextWrapper" presStyleCnt="0"/>
      <dgm:spPr/>
    </dgm:pt>
    <dgm:pt modelId="{8D0B846E-3EE3-44BA-98E8-B83A923D943B}" type="pres">
      <dgm:prSet presAssocID="{6D8C02D5-F6ED-4ED3-A1CE-29AC0D7B5653}" presName="des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38062-2B21-4830-9B29-925D104B72DF}" type="pres">
      <dgm:prSet presAssocID="{FA0C7305-5328-4920-A149-F32AE7E2E0DB}" presName="spaceV" presStyleCnt="0"/>
      <dgm:spPr/>
    </dgm:pt>
    <dgm:pt modelId="{9FB98546-09ED-4FDA-B595-0BFD70AA1392}" type="pres">
      <dgm:prSet presAssocID="{1B8BAE62-3BD0-416D-A927-402E8BAD4FB9}" presName="pair" presStyleCnt="0"/>
      <dgm:spPr/>
    </dgm:pt>
    <dgm:pt modelId="{6499501F-1E70-49A0-82CC-2EB01EC7BEFE}" type="pres">
      <dgm:prSet presAssocID="{1B8BAE62-3BD0-416D-A927-402E8BAD4FB9}" presName="spaceH" presStyleLbl="node1" presStyleIdx="0" presStyleCnt="0"/>
      <dgm:spPr/>
    </dgm:pt>
    <dgm:pt modelId="{E15F8D25-F809-456D-8E3C-AF5B129199B0}" type="pres">
      <dgm:prSet presAssocID="{1B8BAE62-3BD0-416D-A927-402E8BAD4FB9}" presName="desPictures" presStyleLbl="alignImgPlace1" presStyleIdx="3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ru-RU"/>
        </a:p>
      </dgm:t>
    </dgm:pt>
    <dgm:pt modelId="{C4255B1F-D859-4AB0-9912-0E219ACA2425}" type="pres">
      <dgm:prSet presAssocID="{1B8BAE62-3BD0-416D-A927-402E8BAD4FB9}" presName="desTextWrapper" presStyleCnt="0"/>
      <dgm:spPr/>
    </dgm:pt>
    <dgm:pt modelId="{22E769E4-0F0C-4AF9-8930-2099F1E2CBC0}" type="pres">
      <dgm:prSet presAssocID="{1B8BAE62-3BD0-416D-A927-402E8BAD4FB9}" presName="des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1A0E8-AA4B-4F35-80B3-E99A75F76CC5}" type="pres">
      <dgm:prSet presAssocID="{DF58B19A-CCD9-4082-8580-E897A4A3338E}" presName="spaceV" presStyleCnt="0"/>
      <dgm:spPr/>
    </dgm:pt>
    <dgm:pt modelId="{2732D37D-C771-461F-883B-52708EAE9080}" type="pres">
      <dgm:prSet presAssocID="{159E0372-231A-4302-9001-3E6B409B8998}" presName="pair" presStyleCnt="0"/>
      <dgm:spPr/>
    </dgm:pt>
    <dgm:pt modelId="{6EE24581-947B-41A3-A18A-ED980F653824}" type="pres">
      <dgm:prSet presAssocID="{159E0372-231A-4302-9001-3E6B409B8998}" presName="spaceH" presStyleLbl="node1" presStyleIdx="0" presStyleCnt="0"/>
      <dgm:spPr/>
    </dgm:pt>
    <dgm:pt modelId="{75C5FEA5-C933-45A3-81C3-B8B9DE93659C}" type="pres">
      <dgm:prSet presAssocID="{159E0372-231A-4302-9001-3E6B409B8998}" presName="desPictures" presStyleLbl="alignImgPlace1" presStyleIdx="4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30D55B38-A755-4233-8DE0-34396310561B}" type="pres">
      <dgm:prSet presAssocID="{159E0372-231A-4302-9001-3E6B409B8998}" presName="desTextWrapper" presStyleCnt="0"/>
      <dgm:spPr/>
    </dgm:pt>
    <dgm:pt modelId="{6AB4414E-1C16-470D-B2C5-166C52114EF5}" type="pres">
      <dgm:prSet presAssocID="{159E0372-231A-4302-9001-3E6B409B8998}" presName="des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D03A4-EAB4-463C-9BDE-55093A1D7D0B}" type="pres">
      <dgm:prSet presAssocID="{C31DD6F7-3DE7-4CF5-A598-24955B6831AD}" presName="spaceV" presStyleCnt="0"/>
      <dgm:spPr/>
    </dgm:pt>
    <dgm:pt modelId="{A90C2A00-0ECD-4B70-8FA1-550D0CEAFF29}" type="pres">
      <dgm:prSet presAssocID="{E102496A-13D9-46E1-AA29-F5444005B02A}" presName="pair" presStyleCnt="0"/>
      <dgm:spPr/>
    </dgm:pt>
    <dgm:pt modelId="{F42D9BB6-F96D-4D4C-82C0-36AC33FCC0BD}" type="pres">
      <dgm:prSet presAssocID="{E102496A-13D9-46E1-AA29-F5444005B02A}" presName="spaceH" presStyleLbl="node1" presStyleIdx="0" presStyleCnt="0"/>
      <dgm:spPr/>
    </dgm:pt>
    <dgm:pt modelId="{480A3745-17EB-40D9-B8C3-492374881ACD}" type="pres">
      <dgm:prSet presAssocID="{E102496A-13D9-46E1-AA29-F5444005B02A}" presName="desPictures" presStyleLbl="alignImgPlace1" presStyleIdx="5" presStyleCnt="6"/>
      <dgm:spPr>
        <a:blipFill>
          <a:blip xmlns:r="http://schemas.openxmlformats.org/officeDocument/2006/relationships"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F783325D-BED0-4BC6-915D-A48E48D0A329}" type="pres">
      <dgm:prSet presAssocID="{E102496A-13D9-46E1-AA29-F5444005B02A}" presName="desTextWrapper" presStyleCnt="0"/>
      <dgm:spPr/>
    </dgm:pt>
    <dgm:pt modelId="{D617F90A-2F8F-4353-9B11-97F161F94869}" type="pres">
      <dgm:prSet presAssocID="{E102496A-13D9-46E1-AA29-F5444005B02A}" presName="des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5EF39-928B-42A7-953B-629C02036574}" type="pres">
      <dgm:prSet presAssocID="{648479D4-5228-4210-BA5C-F36695DB2960}" presName="maxNode" presStyleCnt="0"/>
      <dgm:spPr/>
    </dgm:pt>
    <dgm:pt modelId="{80C040C5-32D8-4AAB-A604-A98A55A6E063}" type="pres">
      <dgm:prSet presAssocID="{648479D4-5228-4210-BA5C-F36695DB2960}" presName="Name33" presStyleCnt="0"/>
      <dgm:spPr/>
    </dgm:pt>
  </dgm:ptLst>
  <dgm:cxnLst>
    <dgm:cxn modelId="{520E3948-AF2A-4878-84C4-DFABB5C66124}" srcId="{648479D4-5228-4210-BA5C-F36695DB2960}" destId="{5843A46B-2ED8-427C-8AB2-C46285E63196}" srcOrd="2" destOrd="0" parTransId="{2C7EFF85-A164-49EE-9F96-CB1E59169700}" sibTransId="{D493452F-27C8-491C-8BF7-37444FEE7010}"/>
    <dgm:cxn modelId="{792D3697-0639-46A1-B1D0-837ACF30BB34}" type="presOf" srcId="{159E0372-231A-4302-9001-3E6B409B8998}" destId="{6AB4414E-1C16-470D-B2C5-166C52114EF5}" srcOrd="0" destOrd="0" presId="urn:microsoft.com/office/officeart/2008/layout/AccentedPicture"/>
    <dgm:cxn modelId="{5E6BC121-E38D-4FA2-88C0-F7AC1279E36B}" type="presOf" srcId="{648479D4-5228-4210-BA5C-F36695DB2960}" destId="{8465FEAA-D7E2-4392-9F1B-70A4F195AB38}" srcOrd="0" destOrd="0" presId="urn:microsoft.com/office/officeart/2008/layout/AccentedPicture"/>
    <dgm:cxn modelId="{E77E0DAF-4D19-4509-B922-CAB294C99093}" srcId="{648479D4-5228-4210-BA5C-F36695DB2960}" destId="{E102496A-13D9-46E1-AA29-F5444005B02A}" srcOrd="6" destOrd="0" parTransId="{E17677E7-41F1-4C07-B3F5-278E07BA448A}" sibTransId="{FC8423F8-5411-42A9-BA2A-D00E39E27049}"/>
    <dgm:cxn modelId="{AE51EE48-1F04-4226-8604-E9ED88319F13}" type="presOf" srcId="{876E1D86-C5F1-494C-A33E-19C64C26C387}" destId="{553F1938-10FF-44D3-8F60-7E609369A9D2}" srcOrd="0" destOrd="0" presId="urn:microsoft.com/office/officeart/2008/layout/AccentedPicture"/>
    <dgm:cxn modelId="{3B56180D-F822-4456-9FB8-AF8D6C599937}" type="presOf" srcId="{1B8BAE62-3BD0-416D-A927-402E8BAD4FB9}" destId="{22E769E4-0F0C-4AF9-8930-2099F1E2CBC0}" srcOrd="0" destOrd="0" presId="urn:microsoft.com/office/officeart/2008/layout/AccentedPicture"/>
    <dgm:cxn modelId="{AD8E5BBC-5D0C-4386-98E1-23FFF8932605}" srcId="{648479D4-5228-4210-BA5C-F36695DB2960}" destId="{6D8C02D5-F6ED-4ED3-A1CE-29AC0D7B5653}" srcOrd="3" destOrd="0" parTransId="{E0779A07-BF35-4B3A-AC9F-96751EDBAF00}" sibTransId="{FA0C7305-5328-4920-A149-F32AE7E2E0DB}"/>
    <dgm:cxn modelId="{84639E7C-E1B7-4FDB-903A-6F82DE1BED94}" type="presOf" srcId="{E102496A-13D9-46E1-AA29-F5444005B02A}" destId="{D617F90A-2F8F-4353-9B11-97F161F94869}" srcOrd="0" destOrd="0" presId="urn:microsoft.com/office/officeart/2008/layout/AccentedPicture"/>
    <dgm:cxn modelId="{2E844D9F-559D-4DCD-9C80-2B9C7B8BA91D}" srcId="{648479D4-5228-4210-BA5C-F36695DB2960}" destId="{159E0372-231A-4302-9001-3E6B409B8998}" srcOrd="5" destOrd="0" parTransId="{4351CECE-55CA-4F13-8F5D-5DEAD2502830}" sibTransId="{C31DD6F7-3DE7-4CF5-A598-24955B6831AD}"/>
    <dgm:cxn modelId="{4BE3AD9C-A6A9-4AC6-9332-F2F3382D56F4}" srcId="{648479D4-5228-4210-BA5C-F36695DB2960}" destId="{876E1D86-C5F1-494C-A33E-19C64C26C387}" srcOrd="0" destOrd="0" parTransId="{3664E499-E1A3-4A80-AF8E-B1A725246DE5}" sibTransId="{A76AFC9B-0524-4225-84BD-B3CC6C220B3E}"/>
    <dgm:cxn modelId="{F93BD4A9-4843-4DA3-BB47-86E1377F9DC8}" type="presOf" srcId="{A76AFC9B-0524-4225-84BD-B3CC6C220B3E}" destId="{590FEB9B-6219-4C2D-9154-00C9DAE1629C}" srcOrd="0" destOrd="0" presId="urn:microsoft.com/office/officeart/2008/layout/AccentedPicture"/>
    <dgm:cxn modelId="{5095CD39-A326-4B86-A7E8-20388BDAD0EA}" type="presOf" srcId="{6D8C02D5-F6ED-4ED3-A1CE-29AC0D7B5653}" destId="{8D0B846E-3EE3-44BA-98E8-B83A923D943B}" srcOrd="0" destOrd="0" presId="urn:microsoft.com/office/officeart/2008/layout/AccentedPicture"/>
    <dgm:cxn modelId="{14B23334-6834-4348-AFA2-C828751A4C8C}" type="presOf" srcId="{D6D428B8-C51C-44D5-B6FF-BCEBA42C75D4}" destId="{A9B02E10-EC3C-42D0-8FE4-20896BA5DDD8}" srcOrd="0" destOrd="0" presId="urn:microsoft.com/office/officeart/2008/layout/AccentedPicture"/>
    <dgm:cxn modelId="{526A228D-5495-4F6B-BEFE-78755E423C5A}" srcId="{648479D4-5228-4210-BA5C-F36695DB2960}" destId="{1B8BAE62-3BD0-416D-A927-402E8BAD4FB9}" srcOrd="4" destOrd="0" parTransId="{8BB537F6-526E-44B4-BA67-992214E95F2C}" sibTransId="{DF58B19A-CCD9-4082-8580-E897A4A3338E}"/>
    <dgm:cxn modelId="{77E5A806-DB5F-496C-BF70-67D2EBCF2DA0}" srcId="{648479D4-5228-4210-BA5C-F36695DB2960}" destId="{D6D428B8-C51C-44D5-B6FF-BCEBA42C75D4}" srcOrd="1" destOrd="0" parTransId="{53FD616A-9853-4421-97EE-4C270B4B1796}" sibTransId="{F5203E3F-508B-41DA-A5D3-97DBB23B3683}"/>
    <dgm:cxn modelId="{646F0472-2A07-4200-A87A-F069849AF04F}" type="presOf" srcId="{5843A46B-2ED8-427C-8AB2-C46285E63196}" destId="{855A5AA0-BC16-4C45-B498-848E6A543D56}" srcOrd="0" destOrd="0" presId="urn:microsoft.com/office/officeart/2008/layout/AccentedPicture"/>
    <dgm:cxn modelId="{EBD71218-1417-4BA9-BECD-E58FE57B91A2}" type="presParOf" srcId="{8465FEAA-D7E2-4392-9F1B-70A4F195AB38}" destId="{590FEB9B-6219-4C2D-9154-00C9DAE1629C}" srcOrd="0" destOrd="0" presId="urn:microsoft.com/office/officeart/2008/layout/AccentedPicture"/>
    <dgm:cxn modelId="{8DB910BA-CC51-4950-A249-CBCC4517D075}" type="presParOf" srcId="{8465FEAA-D7E2-4392-9F1B-70A4F195AB38}" destId="{553F1938-10FF-44D3-8F60-7E609369A9D2}" srcOrd="1" destOrd="0" presId="urn:microsoft.com/office/officeart/2008/layout/AccentedPicture"/>
    <dgm:cxn modelId="{3D9D0239-9333-4B92-90D3-519D3347C9AE}" type="presParOf" srcId="{8465FEAA-D7E2-4392-9F1B-70A4F195AB38}" destId="{3E2096EE-F56A-4A68-811D-DD5BB43EF2B9}" srcOrd="2" destOrd="0" presId="urn:microsoft.com/office/officeart/2008/layout/AccentedPicture"/>
    <dgm:cxn modelId="{86651275-0CCB-4CA8-918D-174AC0FFAE69}" type="presParOf" srcId="{3E2096EE-F56A-4A68-811D-DD5BB43EF2B9}" destId="{C04F3CCB-DD22-447D-A986-3202BB5A22A2}" srcOrd="0" destOrd="0" presId="urn:microsoft.com/office/officeart/2008/layout/AccentedPicture"/>
    <dgm:cxn modelId="{977DBFE6-7E93-4FE8-8E3C-BE446AD0699E}" type="presParOf" srcId="{C04F3CCB-DD22-447D-A986-3202BB5A22A2}" destId="{27347046-1454-44FA-8720-91AE480A9957}" srcOrd="0" destOrd="0" presId="urn:microsoft.com/office/officeart/2008/layout/AccentedPicture"/>
    <dgm:cxn modelId="{EBF3A693-0018-4394-A4EE-F42D198DF691}" type="presParOf" srcId="{C04F3CCB-DD22-447D-A986-3202BB5A22A2}" destId="{BA14060B-1A7F-4174-8DAC-0C2B3081D2C1}" srcOrd="1" destOrd="0" presId="urn:microsoft.com/office/officeart/2008/layout/AccentedPicture"/>
    <dgm:cxn modelId="{AC32661F-16F6-4880-85EF-C8109F355D63}" type="presParOf" srcId="{C04F3CCB-DD22-447D-A986-3202BB5A22A2}" destId="{89691F05-A510-40AB-B94B-B34F4BE154C1}" srcOrd="2" destOrd="0" presId="urn:microsoft.com/office/officeart/2008/layout/AccentedPicture"/>
    <dgm:cxn modelId="{209C7BE4-9784-4665-9303-F9E98086F997}" type="presParOf" srcId="{89691F05-A510-40AB-B94B-B34F4BE154C1}" destId="{A9B02E10-EC3C-42D0-8FE4-20896BA5DDD8}" srcOrd="0" destOrd="0" presId="urn:microsoft.com/office/officeart/2008/layout/AccentedPicture"/>
    <dgm:cxn modelId="{10CFA70B-62F6-4EF8-B249-3B8121E1599D}" type="presParOf" srcId="{3E2096EE-F56A-4A68-811D-DD5BB43EF2B9}" destId="{4D5B7775-99FD-497B-8186-F5E5CF0AD8C8}" srcOrd="1" destOrd="0" presId="urn:microsoft.com/office/officeart/2008/layout/AccentedPicture"/>
    <dgm:cxn modelId="{FBA625DC-63A1-4F0E-911B-05A271A3CCE8}" type="presParOf" srcId="{3E2096EE-F56A-4A68-811D-DD5BB43EF2B9}" destId="{ADD04585-6822-42E5-81B0-5134B23037DE}" srcOrd="2" destOrd="0" presId="urn:microsoft.com/office/officeart/2008/layout/AccentedPicture"/>
    <dgm:cxn modelId="{8AF56727-CEA2-4927-B416-76C27D666534}" type="presParOf" srcId="{ADD04585-6822-42E5-81B0-5134B23037DE}" destId="{A8903C01-8353-484A-800F-D7B3F7C6EADE}" srcOrd="0" destOrd="0" presId="urn:microsoft.com/office/officeart/2008/layout/AccentedPicture"/>
    <dgm:cxn modelId="{F652D469-8E64-4E1E-A507-C400AE6CC052}" type="presParOf" srcId="{ADD04585-6822-42E5-81B0-5134B23037DE}" destId="{16854060-B420-468A-9C73-A910F6B02B5C}" srcOrd="1" destOrd="0" presId="urn:microsoft.com/office/officeart/2008/layout/AccentedPicture"/>
    <dgm:cxn modelId="{22632874-5A8A-4EB7-BD30-8118AC3F3066}" type="presParOf" srcId="{ADD04585-6822-42E5-81B0-5134B23037DE}" destId="{1AEF4DE4-C980-4F32-9A05-7971FDC194F7}" srcOrd="2" destOrd="0" presId="urn:microsoft.com/office/officeart/2008/layout/AccentedPicture"/>
    <dgm:cxn modelId="{78AC7401-7E39-444D-84A3-F1ADDD27B5E5}" type="presParOf" srcId="{1AEF4DE4-C980-4F32-9A05-7971FDC194F7}" destId="{855A5AA0-BC16-4C45-B498-848E6A543D56}" srcOrd="0" destOrd="0" presId="urn:microsoft.com/office/officeart/2008/layout/AccentedPicture"/>
    <dgm:cxn modelId="{18271817-26B2-4F7B-9754-BC735685F4E5}" type="presParOf" srcId="{3E2096EE-F56A-4A68-811D-DD5BB43EF2B9}" destId="{04FDDEE7-E99A-49F0-BBF3-0DA8C096F6E2}" srcOrd="3" destOrd="0" presId="urn:microsoft.com/office/officeart/2008/layout/AccentedPicture"/>
    <dgm:cxn modelId="{11CAFAEC-487E-47D9-9744-6712ADF85E2E}" type="presParOf" srcId="{3E2096EE-F56A-4A68-811D-DD5BB43EF2B9}" destId="{5144A4CA-A068-45AD-B5E2-D5C34CC01256}" srcOrd="4" destOrd="0" presId="urn:microsoft.com/office/officeart/2008/layout/AccentedPicture"/>
    <dgm:cxn modelId="{99701F4D-0740-4980-BAF4-7ABB7DF566D5}" type="presParOf" srcId="{5144A4CA-A068-45AD-B5E2-D5C34CC01256}" destId="{B9B97E41-4626-4612-8204-8C331920D5AB}" srcOrd="0" destOrd="0" presId="urn:microsoft.com/office/officeart/2008/layout/AccentedPicture"/>
    <dgm:cxn modelId="{63159A57-34E6-4FD7-9153-657344C511EE}" type="presParOf" srcId="{5144A4CA-A068-45AD-B5E2-D5C34CC01256}" destId="{BC29B30B-9A76-460E-A487-E6E7E9F7DE7C}" srcOrd="1" destOrd="0" presId="urn:microsoft.com/office/officeart/2008/layout/AccentedPicture"/>
    <dgm:cxn modelId="{BDE5D823-8E36-4DDD-82AC-2B4809328894}" type="presParOf" srcId="{5144A4CA-A068-45AD-B5E2-D5C34CC01256}" destId="{25AEE1B5-159E-43AD-B611-02E56B841C77}" srcOrd="2" destOrd="0" presId="urn:microsoft.com/office/officeart/2008/layout/AccentedPicture"/>
    <dgm:cxn modelId="{C79DA10C-61F0-4A98-B93A-DDFC1585C0E8}" type="presParOf" srcId="{25AEE1B5-159E-43AD-B611-02E56B841C77}" destId="{8D0B846E-3EE3-44BA-98E8-B83A923D943B}" srcOrd="0" destOrd="0" presId="urn:microsoft.com/office/officeart/2008/layout/AccentedPicture"/>
    <dgm:cxn modelId="{B164D178-7A92-421A-B88E-5A8ED7862D4F}" type="presParOf" srcId="{3E2096EE-F56A-4A68-811D-DD5BB43EF2B9}" destId="{72138062-2B21-4830-9B29-925D104B72DF}" srcOrd="5" destOrd="0" presId="urn:microsoft.com/office/officeart/2008/layout/AccentedPicture"/>
    <dgm:cxn modelId="{18BE5AC2-E2F9-4B49-A5D8-3FF61C0A3E3F}" type="presParOf" srcId="{3E2096EE-F56A-4A68-811D-DD5BB43EF2B9}" destId="{9FB98546-09ED-4FDA-B595-0BFD70AA1392}" srcOrd="6" destOrd="0" presId="urn:microsoft.com/office/officeart/2008/layout/AccentedPicture"/>
    <dgm:cxn modelId="{D78E8B32-0186-431E-8F3B-E8A98938B7B4}" type="presParOf" srcId="{9FB98546-09ED-4FDA-B595-0BFD70AA1392}" destId="{6499501F-1E70-49A0-82CC-2EB01EC7BEFE}" srcOrd="0" destOrd="0" presId="urn:microsoft.com/office/officeart/2008/layout/AccentedPicture"/>
    <dgm:cxn modelId="{D0D39128-3193-485D-B1E8-D07583BE9FE1}" type="presParOf" srcId="{9FB98546-09ED-4FDA-B595-0BFD70AA1392}" destId="{E15F8D25-F809-456D-8E3C-AF5B129199B0}" srcOrd="1" destOrd="0" presId="urn:microsoft.com/office/officeart/2008/layout/AccentedPicture"/>
    <dgm:cxn modelId="{5A87D002-2B5D-4EF8-9E4A-BF1E55393343}" type="presParOf" srcId="{9FB98546-09ED-4FDA-B595-0BFD70AA1392}" destId="{C4255B1F-D859-4AB0-9912-0E219ACA2425}" srcOrd="2" destOrd="0" presId="urn:microsoft.com/office/officeart/2008/layout/AccentedPicture"/>
    <dgm:cxn modelId="{BEB702C3-C909-4735-AC23-05704C771C43}" type="presParOf" srcId="{C4255B1F-D859-4AB0-9912-0E219ACA2425}" destId="{22E769E4-0F0C-4AF9-8930-2099F1E2CBC0}" srcOrd="0" destOrd="0" presId="urn:microsoft.com/office/officeart/2008/layout/AccentedPicture"/>
    <dgm:cxn modelId="{A7906358-597F-4A67-8E2B-0C9323FF61C3}" type="presParOf" srcId="{3E2096EE-F56A-4A68-811D-DD5BB43EF2B9}" destId="{A051A0E8-AA4B-4F35-80B3-E99A75F76CC5}" srcOrd="7" destOrd="0" presId="urn:microsoft.com/office/officeart/2008/layout/AccentedPicture"/>
    <dgm:cxn modelId="{A426C5D4-DEEF-46AB-AB35-BFE9956F8693}" type="presParOf" srcId="{3E2096EE-F56A-4A68-811D-DD5BB43EF2B9}" destId="{2732D37D-C771-461F-883B-52708EAE9080}" srcOrd="8" destOrd="0" presId="urn:microsoft.com/office/officeart/2008/layout/AccentedPicture"/>
    <dgm:cxn modelId="{15A4A4BD-EE69-499B-A122-229DB54C73F3}" type="presParOf" srcId="{2732D37D-C771-461F-883B-52708EAE9080}" destId="{6EE24581-947B-41A3-A18A-ED980F653824}" srcOrd="0" destOrd="0" presId="urn:microsoft.com/office/officeart/2008/layout/AccentedPicture"/>
    <dgm:cxn modelId="{2B53ACE6-2E5A-496C-AB25-53A1C505E888}" type="presParOf" srcId="{2732D37D-C771-461F-883B-52708EAE9080}" destId="{75C5FEA5-C933-45A3-81C3-B8B9DE93659C}" srcOrd="1" destOrd="0" presId="urn:microsoft.com/office/officeart/2008/layout/AccentedPicture"/>
    <dgm:cxn modelId="{13B53598-4C1E-4DC6-9A5D-917197E3F690}" type="presParOf" srcId="{2732D37D-C771-461F-883B-52708EAE9080}" destId="{30D55B38-A755-4233-8DE0-34396310561B}" srcOrd="2" destOrd="0" presId="urn:microsoft.com/office/officeart/2008/layout/AccentedPicture"/>
    <dgm:cxn modelId="{1BA73E54-579F-4E1E-9D06-EAB03D186D15}" type="presParOf" srcId="{30D55B38-A755-4233-8DE0-34396310561B}" destId="{6AB4414E-1C16-470D-B2C5-166C52114EF5}" srcOrd="0" destOrd="0" presId="urn:microsoft.com/office/officeart/2008/layout/AccentedPicture"/>
    <dgm:cxn modelId="{5DFAD71C-38FC-4339-ABE6-30DD3B447A3F}" type="presParOf" srcId="{3E2096EE-F56A-4A68-811D-DD5BB43EF2B9}" destId="{636D03A4-EAB4-463C-9BDE-55093A1D7D0B}" srcOrd="9" destOrd="0" presId="urn:microsoft.com/office/officeart/2008/layout/AccentedPicture"/>
    <dgm:cxn modelId="{E292BFD2-4132-4BDF-A613-9470CDA1B547}" type="presParOf" srcId="{3E2096EE-F56A-4A68-811D-DD5BB43EF2B9}" destId="{A90C2A00-0ECD-4B70-8FA1-550D0CEAFF29}" srcOrd="10" destOrd="0" presId="urn:microsoft.com/office/officeart/2008/layout/AccentedPicture"/>
    <dgm:cxn modelId="{6BA200CE-4A78-43F9-A878-F3031A1021AF}" type="presParOf" srcId="{A90C2A00-0ECD-4B70-8FA1-550D0CEAFF29}" destId="{F42D9BB6-F96D-4D4C-82C0-36AC33FCC0BD}" srcOrd="0" destOrd="0" presId="urn:microsoft.com/office/officeart/2008/layout/AccentedPicture"/>
    <dgm:cxn modelId="{A49D2951-77BB-41B0-89CB-35A9184D1F66}" type="presParOf" srcId="{A90C2A00-0ECD-4B70-8FA1-550D0CEAFF29}" destId="{480A3745-17EB-40D9-B8C3-492374881ACD}" srcOrd="1" destOrd="0" presId="urn:microsoft.com/office/officeart/2008/layout/AccentedPicture"/>
    <dgm:cxn modelId="{B6121EAE-C854-4907-89B6-9C30742FFBA1}" type="presParOf" srcId="{A90C2A00-0ECD-4B70-8FA1-550D0CEAFF29}" destId="{F783325D-BED0-4BC6-915D-A48E48D0A329}" srcOrd="2" destOrd="0" presId="urn:microsoft.com/office/officeart/2008/layout/AccentedPicture"/>
    <dgm:cxn modelId="{C0B8BE4E-D8DB-47BF-AF5E-32C8ABD7E569}" type="presParOf" srcId="{F783325D-BED0-4BC6-915D-A48E48D0A329}" destId="{D617F90A-2F8F-4353-9B11-97F161F94869}" srcOrd="0" destOrd="0" presId="urn:microsoft.com/office/officeart/2008/layout/AccentedPicture"/>
    <dgm:cxn modelId="{8D63BFE6-48DF-4CFA-97BF-98344A2EA819}" type="presParOf" srcId="{8465FEAA-D7E2-4392-9F1B-70A4F195AB38}" destId="{E2A5EF39-928B-42A7-953B-629C02036574}" srcOrd="3" destOrd="0" presId="urn:microsoft.com/office/officeart/2008/layout/AccentedPicture"/>
    <dgm:cxn modelId="{53A1AF5D-BA49-4D09-8E9C-D37CE59E44E3}" type="presParOf" srcId="{E2A5EF39-928B-42A7-953B-629C02036574}" destId="{80C040C5-32D8-4AAB-A604-A98A55A6E063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8479D4-5228-4210-BA5C-F36695DB2960}" type="doc">
      <dgm:prSet loTypeId="urn:microsoft.com/office/officeart/2008/layout/AccentedPicture" loCatId="pictur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D6D428B8-C51C-44D5-B6FF-BCEBA42C75D4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Высокий уровень трудоустройства по профилю программы</a:t>
          </a:r>
          <a:endParaRPr lang="ru-RU" sz="1800" dirty="0">
            <a:latin typeface="Arial Narrow" pitchFamily="34" charset="0"/>
          </a:endParaRPr>
        </a:p>
      </dgm:t>
    </dgm:pt>
    <dgm:pt modelId="{53FD616A-9853-4421-97EE-4C270B4B1796}" type="parTrans" cxnId="{77E5A806-DB5F-496C-BF70-67D2EBCF2DA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5203E3F-508B-41DA-A5D3-97DBB23B3683}" type="sibTrans" cxnId="{77E5A806-DB5F-496C-BF70-67D2EBCF2DA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5843A46B-2ED8-427C-8AB2-C46285E63196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Высокий удельный вес выпускников программы, продолживших обучение по направлению в магистратуре</a:t>
          </a:r>
          <a:endParaRPr lang="ru-RU" sz="1800" dirty="0">
            <a:latin typeface="Arial Narrow" pitchFamily="34" charset="0"/>
          </a:endParaRPr>
        </a:p>
      </dgm:t>
    </dgm:pt>
    <dgm:pt modelId="{2C7EFF85-A164-49EE-9F96-CB1E59169700}" type="parTrans" cxnId="{520E3948-AF2A-4878-84C4-DFABB5C6612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D493452F-27C8-491C-8BF7-37444FEE7010}" type="sibTrans" cxnId="{520E3948-AF2A-4878-84C4-DFABB5C6612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D8C02D5-F6ED-4ED3-A1CE-29AC0D7B5653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Повышение активности научно-исследовательской работы обучающихся</a:t>
          </a:r>
          <a:endParaRPr lang="ru-RU" sz="1800" dirty="0">
            <a:latin typeface="Arial Narrow" pitchFamily="34" charset="0"/>
          </a:endParaRPr>
        </a:p>
      </dgm:t>
    </dgm:pt>
    <dgm:pt modelId="{E0779A07-BF35-4B3A-AC9F-96751EDBAF00}" type="parTrans" cxnId="{AD8E5BBC-5D0C-4386-98E1-23FFF8932605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A0C7305-5328-4920-A149-F32AE7E2E0DB}" type="sibTrans" cxnId="{AD8E5BBC-5D0C-4386-98E1-23FFF8932605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1B8BAE62-3BD0-416D-A927-402E8BAD4FB9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Большое число партнеров-работодателей, участвующих в реализации образовательной программе</a:t>
          </a:r>
        </a:p>
      </dgm:t>
    </dgm:pt>
    <dgm:pt modelId="{8BB537F6-526E-44B4-BA67-992214E95F2C}" type="parTrans" cxnId="{526A228D-5495-4F6B-BEFE-78755E423C5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DF58B19A-CCD9-4082-8580-E897A4A3338E}" type="sibTrans" cxnId="{526A228D-5495-4F6B-BEFE-78755E423C5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159E0372-231A-4302-9001-3E6B409B8998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Рост уровня абсолютной и качественной успеваемости обучающихся</a:t>
          </a:r>
        </a:p>
      </dgm:t>
    </dgm:pt>
    <dgm:pt modelId="{4351CECE-55CA-4F13-8F5D-5DEAD2502830}" type="parTrans" cxnId="{2E844D9F-559D-4DCD-9C80-2B9C7B8BA91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C31DD6F7-3DE7-4CF5-A598-24955B6831AD}" type="sibTrans" cxnId="{2E844D9F-559D-4DCD-9C80-2B9C7B8BA91D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E102496A-13D9-46E1-AA29-F5444005B02A}">
      <dgm:prSet phldrT="[Текст]" custT="1"/>
      <dgm:spPr/>
      <dgm:t>
        <a:bodyPr/>
        <a:lstStyle/>
        <a:p>
          <a:r>
            <a:rPr lang="ru-RU" sz="1800" dirty="0" smtClean="0">
              <a:latin typeface="Arial Narrow" pitchFamily="34" charset="0"/>
            </a:rPr>
            <a:t>Участие обучающихся в движении </a:t>
          </a:r>
          <a:r>
            <a:rPr lang="en-US" sz="1800" dirty="0" err="1" smtClean="0">
              <a:latin typeface="Arial Narrow" pitchFamily="34" charset="0"/>
            </a:rPr>
            <a:t>WorldSkillsRussia</a:t>
          </a:r>
          <a:r>
            <a:rPr lang="ru-RU" sz="1800" dirty="0" smtClean="0">
              <a:latin typeface="Arial Narrow" pitchFamily="34" charset="0"/>
            </a:rPr>
            <a:t>, аттестация в качестве экспертов разных уровней</a:t>
          </a:r>
        </a:p>
      </dgm:t>
    </dgm:pt>
    <dgm:pt modelId="{E17677E7-41F1-4C07-B3F5-278E07BA448A}" type="parTrans" cxnId="{E77E0DAF-4D19-4509-B922-CAB294C99093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C8423F8-5411-42A9-BA2A-D00E39E27049}" type="sibTrans" cxnId="{E77E0DAF-4D19-4509-B922-CAB294C99093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76E1D86-C5F1-494C-A33E-19C64C26C387}">
      <dgm:prSet phldrT="[Текст]" custT="1"/>
      <dgm:spPr/>
      <dgm:t>
        <a:bodyPr/>
        <a:lstStyle/>
        <a:p>
          <a:endParaRPr lang="ru-RU" sz="1800" dirty="0">
            <a:solidFill>
              <a:srgbClr val="FF0000"/>
            </a:solidFill>
            <a:latin typeface="Arial Narrow" pitchFamily="34" charset="0"/>
          </a:endParaRPr>
        </a:p>
      </dgm:t>
    </dgm:pt>
    <dgm:pt modelId="{A76AFC9B-0524-4225-84BD-B3CC6C220B3E}" type="sibTrans" cxnId="{4BE3AD9C-A6A9-4AC6-9332-F2F3382D56F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3664E499-E1A3-4A80-AF8E-B1A725246DE5}" type="parTrans" cxnId="{4BE3AD9C-A6A9-4AC6-9332-F2F3382D56F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465FEAA-D7E2-4392-9F1B-70A4F195AB38}" type="pres">
      <dgm:prSet presAssocID="{648479D4-5228-4210-BA5C-F36695DB2960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0FEB9B-6219-4C2D-9154-00C9DAE1629C}" type="pres">
      <dgm:prSet presAssocID="{A76AFC9B-0524-4225-84BD-B3CC6C220B3E}" presName="picture_1" presStyleLbl="bgImgPlace1" presStyleIdx="0" presStyleCnt="1"/>
      <dgm:spPr/>
      <dgm:t>
        <a:bodyPr/>
        <a:lstStyle/>
        <a:p>
          <a:endParaRPr lang="ru-RU"/>
        </a:p>
      </dgm:t>
    </dgm:pt>
    <dgm:pt modelId="{553F1938-10FF-44D3-8F60-7E609369A9D2}" type="pres">
      <dgm:prSet presAssocID="{876E1D86-C5F1-494C-A33E-19C64C26C38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96EE-F56A-4A68-811D-DD5BB43EF2B9}" type="pres">
      <dgm:prSet presAssocID="{648479D4-5228-4210-BA5C-F36695DB2960}" presName="linV" presStyleCnt="0"/>
      <dgm:spPr/>
    </dgm:pt>
    <dgm:pt modelId="{C04F3CCB-DD22-447D-A986-3202BB5A22A2}" type="pres">
      <dgm:prSet presAssocID="{D6D428B8-C51C-44D5-B6FF-BCEBA42C75D4}" presName="pair" presStyleCnt="0"/>
      <dgm:spPr/>
    </dgm:pt>
    <dgm:pt modelId="{27347046-1454-44FA-8720-91AE480A9957}" type="pres">
      <dgm:prSet presAssocID="{D6D428B8-C51C-44D5-B6FF-BCEBA42C75D4}" presName="spaceH" presStyleLbl="node1" presStyleIdx="0" presStyleCnt="0"/>
      <dgm:spPr/>
    </dgm:pt>
    <dgm:pt modelId="{BA14060B-1A7F-4174-8DAC-0C2B3081D2C1}" type="pres">
      <dgm:prSet presAssocID="{D6D428B8-C51C-44D5-B6FF-BCEBA42C75D4}" presName="desPictures" presStyleLbl="alignImgPlace1" presStyleIdx="0" presStyleCnt="6" custScaleY="99543"/>
      <dgm:spPr>
        <a:blipFill dpi="0" rotWithShape="1">
          <a:blip xmlns:r="http://schemas.openxmlformats.org/officeDocument/2006/relationships" r:embed="rId2"/>
          <a:srcRect/>
          <a:stretch>
            <a:fillRect l="456" r="456"/>
          </a:stretch>
        </a:blipFill>
      </dgm:spPr>
      <dgm:t>
        <a:bodyPr/>
        <a:lstStyle/>
        <a:p>
          <a:endParaRPr lang="ru-RU"/>
        </a:p>
      </dgm:t>
    </dgm:pt>
    <dgm:pt modelId="{89691F05-A510-40AB-B94B-B34F4BE154C1}" type="pres">
      <dgm:prSet presAssocID="{D6D428B8-C51C-44D5-B6FF-BCEBA42C75D4}" presName="desTextWrapper" presStyleCnt="0"/>
      <dgm:spPr/>
    </dgm:pt>
    <dgm:pt modelId="{A9B02E10-EC3C-42D0-8FE4-20896BA5DDD8}" type="pres">
      <dgm:prSet presAssocID="{D6D428B8-C51C-44D5-B6FF-BCEBA42C75D4}" presName="des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7775-99FD-497B-8186-F5E5CF0AD8C8}" type="pres">
      <dgm:prSet presAssocID="{F5203E3F-508B-41DA-A5D3-97DBB23B3683}" presName="spaceV" presStyleCnt="0"/>
      <dgm:spPr/>
    </dgm:pt>
    <dgm:pt modelId="{ADD04585-6822-42E5-81B0-5134B23037DE}" type="pres">
      <dgm:prSet presAssocID="{5843A46B-2ED8-427C-8AB2-C46285E63196}" presName="pair" presStyleCnt="0"/>
      <dgm:spPr/>
    </dgm:pt>
    <dgm:pt modelId="{A8903C01-8353-484A-800F-D7B3F7C6EADE}" type="pres">
      <dgm:prSet presAssocID="{5843A46B-2ED8-427C-8AB2-C46285E63196}" presName="spaceH" presStyleLbl="node1" presStyleIdx="0" presStyleCnt="0"/>
      <dgm:spPr/>
    </dgm:pt>
    <dgm:pt modelId="{16854060-B420-468A-9C73-A910F6B02B5C}" type="pres">
      <dgm:prSet presAssocID="{5843A46B-2ED8-427C-8AB2-C46285E63196}" presName="desPictures" presStyleLbl="alignImgPlace1" presStyleIdx="1" presStyleCnt="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667" r="-16667"/>
          </a:stretch>
        </a:blipFill>
      </dgm:spPr>
      <dgm:t>
        <a:bodyPr/>
        <a:lstStyle/>
        <a:p>
          <a:endParaRPr lang="ru-RU"/>
        </a:p>
      </dgm:t>
    </dgm:pt>
    <dgm:pt modelId="{1AEF4DE4-C980-4F32-9A05-7971FDC194F7}" type="pres">
      <dgm:prSet presAssocID="{5843A46B-2ED8-427C-8AB2-C46285E63196}" presName="desTextWrapper" presStyleCnt="0"/>
      <dgm:spPr/>
    </dgm:pt>
    <dgm:pt modelId="{855A5AA0-BC16-4C45-B498-848E6A543D56}" type="pres">
      <dgm:prSet presAssocID="{5843A46B-2ED8-427C-8AB2-C46285E63196}" presName="des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FDDEE7-E99A-49F0-BBF3-0DA8C096F6E2}" type="pres">
      <dgm:prSet presAssocID="{D493452F-27C8-491C-8BF7-37444FEE7010}" presName="spaceV" presStyleCnt="0"/>
      <dgm:spPr/>
    </dgm:pt>
    <dgm:pt modelId="{5144A4CA-A068-45AD-B5E2-D5C34CC01256}" type="pres">
      <dgm:prSet presAssocID="{6D8C02D5-F6ED-4ED3-A1CE-29AC0D7B5653}" presName="pair" presStyleCnt="0"/>
      <dgm:spPr/>
    </dgm:pt>
    <dgm:pt modelId="{B9B97E41-4626-4612-8204-8C331920D5AB}" type="pres">
      <dgm:prSet presAssocID="{6D8C02D5-F6ED-4ED3-A1CE-29AC0D7B5653}" presName="spaceH" presStyleLbl="node1" presStyleIdx="0" presStyleCnt="0"/>
      <dgm:spPr/>
    </dgm:pt>
    <dgm:pt modelId="{BC29B30B-9A76-460E-A487-E6E7E9F7DE7C}" type="pres">
      <dgm:prSet presAssocID="{6D8C02D5-F6ED-4ED3-A1CE-29AC0D7B5653}" presName="desPictures" presStyleLbl="alignImgPlace1" presStyleIdx="2" presStyleCnt="6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AEE1B5-159E-43AD-B611-02E56B841C77}" type="pres">
      <dgm:prSet presAssocID="{6D8C02D5-F6ED-4ED3-A1CE-29AC0D7B5653}" presName="desTextWrapper" presStyleCnt="0"/>
      <dgm:spPr/>
    </dgm:pt>
    <dgm:pt modelId="{8D0B846E-3EE3-44BA-98E8-B83A923D943B}" type="pres">
      <dgm:prSet presAssocID="{6D8C02D5-F6ED-4ED3-A1CE-29AC0D7B5653}" presName="des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38062-2B21-4830-9B29-925D104B72DF}" type="pres">
      <dgm:prSet presAssocID="{FA0C7305-5328-4920-A149-F32AE7E2E0DB}" presName="spaceV" presStyleCnt="0"/>
      <dgm:spPr/>
    </dgm:pt>
    <dgm:pt modelId="{9FB98546-09ED-4FDA-B595-0BFD70AA1392}" type="pres">
      <dgm:prSet presAssocID="{1B8BAE62-3BD0-416D-A927-402E8BAD4FB9}" presName="pair" presStyleCnt="0"/>
      <dgm:spPr/>
    </dgm:pt>
    <dgm:pt modelId="{6499501F-1E70-49A0-82CC-2EB01EC7BEFE}" type="pres">
      <dgm:prSet presAssocID="{1B8BAE62-3BD0-416D-A927-402E8BAD4FB9}" presName="spaceH" presStyleLbl="node1" presStyleIdx="0" presStyleCnt="0"/>
      <dgm:spPr/>
    </dgm:pt>
    <dgm:pt modelId="{E15F8D25-F809-456D-8E3C-AF5B129199B0}" type="pres">
      <dgm:prSet presAssocID="{1B8BAE62-3BD0-416D-A927-402E8BAD4FB9}" presName="desPictures" presStyleLbl="alignImgPlace1" presStyleIdx="3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4255B1F-D859-4AB0-9912-0E219ACA2425}" type="pres">
      <dgm:prSet presAssocID="{1B8BAE62-3BD0-416D-A927-402E8BAD4FB9}" presName="desTextWrapper" presStyleCnt="0"/>
      <dgm:spPr/>
    </dgm:pt>
    <dgm:pt modelId="{22E769E4-0F0C-4AF9-8930-2099F1E2CBC0}" type="pres">
      <dgm:prSet presAssocID="{1B8BAE62-3BD0-416D-A927-402E8BAD4FB9}" presName="desText" presStyleLbl="revTx" presStyleIdx="3" presStyleCnt="6" custLinFactNeighborY="9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1A0E8-AA4B-4F35-80B3-E99A75F76CC5}" type="pres">
      <dgm:prSet presAssocID="{DF58B19A-CCD9-4082-8580-E897A4A3338E}" presName="spaceV" presStyleCnt="0"/>
      <dgm:spPr/>
    </dgm:pt>
    <dgm:pt modelId="{2732D37D-C771-461F-883B-52708EAE9080}" type="pres">
      <dgm:prSet presAssocID="{159E0372-231A-4302-9001-3E6B409B8998}" presName="pair" presStyleCnt="0"/>
      <dgm:spPr/>
    </dgm:pt>
    <dgm:pt modelId="{6EE24581-947B-41A3-A18A-ED980F653824}" type="pres">
      <dgm:prSet presAssocID="{159E0372-231A-4302-9001-3E6B409B8998}" presName="spaceH" presStyleLbl="node1" presStyleIdx="0" presStyleCnt="0"/>
      <dgm:spPr/>
    </dgm:pt>
    <dgm:pt modelId="{75C5FEA5-C933-45A3-81C3-B8B9DE93659C}" type="pres">
      <dgm:prSet presAssocID="{159E0372-231A-4302-9001-3E6B409B8998}" presName="desPictures" presStyleLbl="alignImgPlace1" presStyleIdx="4" presStyleCnt="6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492" r="-30492"/>
          </a:stretch>
        </a:blipFill>
      </dgm:spPr>
      <dgm:t>
        <a:bodyPr/>
        <a:lstStyle/>
        <a:p>
          <a:endParaRPr lang="ru-RU"/>
        </a:p>
      </dgm:t>
    </dgm:pt>
    <dgm:pt modelId="{30D55B38-A755-4233-8DE0-34396310561B}" type="pres">
      <dgm:prSet presAssocID="{159E0372-231A-4302-9001-3E6B409B8998}" presName="desTextWrapper" presStyleCnt="0"/>
      <dgm:spPr/>
    </dgm:pt>
    <dgm:pt modelId="{6AB4414E-1C16-470D-B2C5-166C52114EF5}" type="pres">
      <dgm:prSet presAssocID="{159E0372-231A-4302-9001-3E6B409B8998}" presName="desText" presStyleLbl="revTx" presStyleIdx="4" presStyleCnt="6" custLinFactNeighborY="20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D03A4-EAB4-463C-9BDE-55093A1D7D0B}" type="pres">
      <dgm:prSet presAssocID="{C31DD6F7-3DE7-4CF5-A598-24955B6831AD}" presName="spaceV" presStyleCnt="0"/>
      <dgm:spPr/>
    </dgm:pt>
    <dgm:pt modelId="{A90C2A00-0ECD-4B70-8FA1-550D0CEAFF29}" type="pres">
      <dgm:prSet presAssocID="{E102496A-13D9-46E1-AA29-F5444005B02A}" presName="pair" presStyleCnt="0"/>
      <dgm:spPr/>
    </dgm:pt>
    <dgm:pt modelId="{F42D9BB6-F96D-4D4C-82C0-36AC33FCC0BD}" type="pres">
      <dgm:prSet presAssocID="{E102496A-13D9-46E1-AA29-F5444005B02A}" presName="spaceH" presStyleLbl="node1" presStyleIdx="0" presStyleCnt="0"/>
      <dgm:spPr/>
    </dgm:pt>
    <dgm:pt modelId="{480A3745-17EB-40D9-B8C3-492374881ACD}" type="pres">
      <dgm:prSet presAssocID="{E102496A-13D9-46E1-AA29-F5444005B02A}" presName="desPictures" presStyleLbl="alignImgPlace1" presStyleIdx="5" presStyleCnt="6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54" r="-9854"/>
          </a:stretch>
        </a:blipFill>
      </dgm:spPr>
      <dgm:t>
        <a:bodyPr/>
        <a:lstStyle/>
        <a:p>
          <a:endParaRPr lang="ru-RU"/>
        </a:p>
      </dgm:t>
    </dgm:pt>
    <dgm:pt modelId="{F783325D-BED0-4BC6-915D-A48E48D0A329}" type="pres">
      <dgm:prSet presAssocID="{E102496A-13D9-46E1-AA29-F5444005B02A}" presName="desTextWrapper" presStyleCnt="0"/>
      <dgm:spPr/>
    </dgm:pt>
    <dgm:pt modelId="{D617F90A-2F8F-4353-9B11-97F161F94869}" type="pres">
      <dgm:prSet presAssocID="{E102496A-13D9-46E1-AA29-F5444005B02A}" presName="desText" presStyleLbl="revTx" presStyleIdx="5" presStyleCnt="6" custScaleX="93123" custScaleY="139635" custLinFactNeighborY="-1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5EF39-928B-42A7-953B-629C02036574}" type="pres">
      <dgm:prSet presAssocID="{648479D4-5228-4210-BA5C-F36695DB2960}" presName="maxNode" presStyleCnt="0"/>
      <dgm:spPr/>
    </dgm:pt>
    <dgm:pt modelId="{80C040C5-32D8-4AAB-A604-A98A55A6E063}" type="pres">
      <dgm:prSet presAssocID="{648479D4-5228-4210-BA5C-F36695DB2960}" presName="Name33" presStyleCnt="0"/>
      <dgm:spPr/>
    </dgm:pt>
  </dgm:ptLst>
  <dgm:cxnLst>
    <dgm:cxn modelId="{520E3948-AF2A-4878-84C4-DFABB5C66124}" srcId="{648479D4-5228-4210-BA5C-F36695DB2960}" destId="{5843A46B-2ED8-427C-8AB2-C46285E63196}" srcOrd="2" destOrd="0" parTransId="{2C7EFF85-A164-49EE-9F96-CB1E59169700}" sibTransId="{D493452F-27C8-491C-8BF7-37444FEE7010}"/>
    <dgm:cxn modelId="{750FBD8E-8240-444C-8464-FF06100DF7C0}" type="presOf" srcId="{5843A46B-2ED8-427C-8AB2-C46285E63196}" destId="{855A5AA0-BC16-4C45-B498-848E6A543D56}" srcOrd="0" destOrd="0" presId="urn:microsoft.com/office/officeart/2008/layout/AccentedPicture"/>
    <dgm:cxn modelId="{E77E0DAF-4D19-4509-B922-CAB294C99093}" srcId="{648479D4-5228-4210-BA5C-F36695DB2960}" destId="{E102496A-13D9-46E1-AA29-F5444005B02A}" srcOrd="6" destOrd="0" parTransId="{E17677E7-41F1-4C07-B3F5-278E07BA448A}" sibTransId="{FC8423F8-5411-42A9-BA2A-D00E39E27049}"/>
    <dgm:cxn modelId="{4FB36777-ECB1-4013-9FD1-5B47FB599341}" type="presOf" srcId="{E102496A-13D9-46E1-AA29-F5444005B02A}" destId="{D617F90A-2F8F-4353-9B11-97F161F94869}" srcOrd="0" destOrd="0" presId="urn:microsoft.com/office/officeart/2008/layout/AccentedPicture"/>
    <dgm:cxn modelId="{8ED3BCF0-63A3-4A0D-803E-FD80A3AE0AE0}" type="presOf" srcId="{D6D428B8-C51C-44D5-B6FF-BCEBA42C75D4}" destId="{A9B02E10-EC3C-42D0-8FE4-20896BA5DDD8}" srcOrd="0" destOrd="0" presId="urn:microsoft.com/office/officeart/2008/layout/AccentedPicture"/>
    <dgm:cxn modelId="{54D3A3E9-D5B7-4754-AA79-B899968CE659}" type="presOf" srcId="{1B8BAE62-3BD0-416D-A927-402E8BAD4FB9}" destId="{22E769E4-0F0C-4AF9-8930-2099F1E2CBC0}" srcOrd="0" destOrd="0" presId="urn:microsoft.com/office/officeart/2008/layout/AccentedPicture"/>
    <dgm:cxn modelId="{AD8E5BBC-5D0C-4386-98E1-23FFF8932605}" srcId="{648479D4-5228-4210-BA5C-F36695DB2960}" destId="{6D8C02D5-F6ED-4ED3-A1CE-29AC0D7B5653}" srcOrd="3" destOrd="0" parTransId="{E0779A07-BF35-4B3A-AC9F-96751EDBAF00}" sibTransId="{FA0C7305-5328-4920-A149-F32AE7E2E0DB}"/>
    <dgm:cxn modelId="{8CD4157B-A6B2-4587-AC6F-3FA138608883}" type="presOf" srcId="{648479D4-5228-4210-BA5C-F36695DB2960}" destId="{8465FEAA-D7E2-4392-9F1B-70A4F195AB38}" srcOrd="0" destOrd="0" presId="urn:microsoft.com/office/officeart/2008/layout/AccentedPicture"/>
    <dgm:cxn modelId="{2E844D9F-559D-4DCD-9C80-2B9C7B8BA91D}" srcId="{648479D4-5228-4210-BA5C-F36695DB2960}" destId="{159E0372-231A-4302-9001-3E6B409B8998}" srcOrd="5" destOrd="0" parTransId="{4351CECE-55CA-4F13-8F5D-5DEAD2502830}" sibTransId="{C31DD6F7-3DE7-4CF5-A598-24955B6831AD}"/>
    <dgm:cxn modelId="{43DD367E-E970-451B-AFD2-0160502C3E66}" type="presOf" srcId="{876E1D86-C5F1-494C-A33E-19C64C26C387}" destId="{553F1938-10FF-44D3-8F60-7E609369A9D2}" srcOrd="0" destOrd="0" presId="urn:microsoft.com/office/officeart/2008/layout/AccentedPicture"/>
    <dgm:cxn modelId="{4BE3AD9C-A6A9-4AC6-9332-F2F3382D56F4}" srcId="{648479D4-5228-4210-BA5C-F36695DB2960}" destId="{876E1D86-C5F1-494C-A33E-19C64C26C387}" srcOrd="0" destOrd="0" parTransId="{3664E499-E1A3-4A80-AF8E-B1A725246DE5}" sibTransId="{A76AFC9B-0524-4225-84BD-B3CC6C220B3E}"/>
    <dgm:cxn modelId="{310C7483-1172-4F9C-B05B-63C68F7C6958}" type="presOf" srcId="{6D8C02D5-F6ED-4ED3-A1CE-29AC0D7B5653}" destId="{8D0B846E-3EE3-44BA-98E8-B83A923D943B}" srcOrd="0" destOrd="0" presId="urn:microsoft.com/office/officeart/2008/layout/AccentedPicture"/>
    <dgm:cxn modelId="{F4CBEDBD-99C3-43EC-9C1C-4FD5669E2800}" type="presOf" srcId="{159E0372-231A-4302-9001-3E6B409B8998}" destId="{6AB4414E-1C16-470D-B2C5-166C52114EF5}" srcOrd="0" destOrd="0" presId="urn:microsoft.com/office/officeart/2008/layout/AccentedPicture"/>
    <dgm:cxn modelId="{526A228D-5495-4F6B-BEFE-78755E423C5A}" srcId="{648479D4-5228-4210-BA5C-F36695DB2960}" destId="{1B8BAE62-3BD0-416D-A927-402E8BAD4FB9}" srcOrd="4" destOrd="0" parTransId="{8BB537F6-526E-44B4-BA67-992214E95F2C}" sibTransId="{DF58B19A-CCD9-4082-8580-E897A4A3338E}"/>
    <dgm:cxn modelId="{77E5A806-DB5F-496C-BF70-67D2EBCF2DA0}" srcId="{648479D4-5228-4210-BA5C-F36695DB2960}" destId="{D6D428B8-C51C-44D5-B6FF-BCEBA42C75D4}" srcOrd="1" destOrd="0" parTransId="{53FD616A-9853-4421-97EE-4C270B4B1796}" sibTransId="{F5203E3F-508B-41DA-A5D3-97DBB23B3683}"/>
    <dgm:cxn modelId="{EBB18A29-324D-4A87-9348-139626A86736}" type="presOf" srcId="{A76AFC9B-0524-4225-84BD-B3CC6C220B3E}" destId="{590FEB9B-6219-4C2D-9154-00C9DAE1629C}" srcOrd="0" destOrd="0" presId="urn:microsoft.com/office/officeart/2008/layout/AccentedPicture"/>
    <dgm:cxn modelId="{EE188A62-7305-49B4-843E-E8E7EFFDE9D0}" type="presParOf" srcId="{8465FEAA-D7E2-4392-9F1B-70A4F195AB38}" destId="{590FEB9B-6219-4C2D-9154-00C9DAE1629C}" srcOrd="0" destOrd="0" presId="urn:microsoft.com/office/officeart/2008/layout/AccentedPicture"/>
    <dgm:cxn modelId="{74D2E5C9-99E2-404D-893E-42BAF91E95C9}" type="presParOf" srcId="{8465FEAA-D7E2-4392-9F1B-70A4F195AB38}" destId="{553F1938-10FF-44D3-8F60-7E609369A9D2}" srcOrd="1" destOrd="0" presId="urn:microsoft.com/office/officeart/2008/layout/AccentedPicture"/>
    <dgm:cxn modelId="{F9F3A821-B33B-44A7-965E-A8C8C246FF8D}" type="presParOf" srcId="{8465FEAA-D7E2-4392-9F1B-70A4F195AB38}" destId="{3E2096EE-F56A-4A68-811D-DD5BB43EF2B9}" srcOrd="2" destOrd="0" presId="urn:microsoft.com/office/officeart/2008/layout/AccentedPicture"/>
    <dgm:cxn modelId="{2BFDCADC-D54C-44F7-A7C2-FFF90971F950}" type="presParOf" srcId="{3E2096EE-F56A-4A68-811D-DD5BB43EF2B9}" destId="{C04F3CCB-DD22-447D-A986-3202BB5A22A2}" srcOrd="0" destOrd="0" presId="urn:microsoft.com/office/officeart/2008/layout/AccentedPicture"/>
    <dgm:cxn modelId="{32213C06-09A2-428E-B864-B41E6746576D}" type="presParOf" srcId="{C04F3CCB-DD22-447D-A986-3202BB5A22A2}" destId="{27347046-1454-44FA-8720-91AE480A9957}" srcOrd="0" destOrd="0" presId="urn:microsoft.com/office/officeart/2008/layout/AccentedPicture"/>
    <dgm:cxn modelId="{F166C7B9-A95E-4E78-A9A1-BA8825ABCBE8}" type="presParOf" srcId="{C04F3CCB-DD22-447D-A986-3202BB5A22A2}" destId="{BA14060B-1A7F-4174-8DAC-0C2B3081D2C1}" srcOrd="1" destOrd="0" presId="urn:microsoft.com/office/officeart/2008/layout/AccentedPicture"/>
    <dgm:cxn modelId="{DCCD774D-4513-47C3-91DA-4F327605C497}" type="presParOf" srcId="{C04F3CCB-DD22-447D-A986-3202BB5A22A2}" destId="{89691F05-A510-40AB-B94B-B34F4BE154C1}" srcOrd="2" destOrd="0" presId="urn:microsoft.com/office/officeart/2008/layout/AccentedPicture"/>
    <dgm:cxn modelId="{E586C076-AEDF-4C56-969B-A632B548344A}" type="presParOf" srcId="{89691F05-A510-40AB-B94B-B34F4BE154C1}" destId="{A9B02E10-EC3C-42D0-8FE4-20896BA5DDD8}" srcOrd="0" destOrd="0" presId="urn:microsoft.com/office/officeart/2008/layout/AccentedPicture"/>
    <dgm:cxn modelId="{5266858B-D863-4DB1-834C-F7E03133B345}" type="presParOf" srcId="{3E2096EE-F56A-4A68-811D-DD5BB43EF2B9}" destId="{4D5B7775-99FD-497B-8186-F5E5CF0AD8C8}" srcOrd="1" destOrd="0" presId="urn:microsoft.com/office/officeart/2008/layout/AccentedPicture"/>
    <dgm:cxn modelId="{2F2C85AA-6BC3-4DA0-8004-D4D79EEED0CA}" type="presParOf" srcId="{3E2096EE-F56A-4A68-811D-DD5BB43EF2B9}" destId="{ADD04585-6822-42E5-81B0-5134B23037DE}" srcOrd="2" destOrd="0" presId="urn:microsoft.com/office/officeart/2008/layout/AccentedPicture"/>
    <dgm:cxn modelId="{7824A306-B745-40A3-83C4-A9547B5A8D18}" type="presParOf" srcId="{ADD04585-6822-42E5-81B0-5134B23037DE}" destId="{A8903C01-8353-484A-800F-D7B3F7C6EADE}" srcOrd="0" destOrd="0" presId="urn:microsoft.com/office/officeart/2008/layout/AccentedPicture"/>
    <dgm:cxn modelId="{EC2CE480-5503-400E-B6A6-BFB1B46D6CBF}" type="presParOf" srcId="{ADD04585-6822-42E5-81B0-5134B23037DE}" destId="{16854060-B420-468A-9C73-A910F6B02B5C}" srcOrd="1" destOrd="0" presId="urn:microsoft.com/office/officeart/2008/layout/AccentedPicture"/>
    <dgm:cxn modelId="{70DC6084-0BAB-4E9A-BF34-54BD4445083B}" type="presParOf" srcId="{ADD04585-6822-42E5-81B0-5134B23037DE}" destId="{1AEF4DE4-C980-4F32-9A05-7971FDC194F7}" srcOrd="2" destOrd="0" presId="urn:microsoft.com/office/officeart/2008/layout/AccentedPicture"/>
    <dgm:cxn modelId="{C7A8B5DD-73F4-4AA9-83EF-C1E34DEAF7D2}" type="presParOf" srcId="{1AEF4DE4-C980-4F32-9A05-7971FDC194F7}" destId="{855A5AA0-BC16-4C45-B498-848E6A543D56}" srcOrd="0" destOrd="0" presId="urn:microsoft.com/office/officeart/2008/layout/AccentedPicture"/>
    <dgm:cxn modelId="{7F05B1BE-E003-40D7-9B0C-5FF735CA0011}" type="presParOf" srcId="{3E2096EE-F56A-4A68-811D-DD5BB43EF2B9}" destId="{04FDDEE7-E99A-49F0-BBF3-0DA8C096F6E2}" srcOrd="3" destOrd="0" presId="urn:microsoft.com/office/officeart/2008/layout/AccentedPicture"/>
    <dgm:cxn modelId="{3C631AF6-4D6B-4514-A71D-9E16842B0A1F}" type="presParOf" srcId="{3E2096EE-F56A-4A68-811D-DD5BB43EF2B9}" destId="{5144A4CA-A068-45AD-B5E2-D5C34CC01256}" srcOrd="4" destOrd="0" presId="urn:microsoft.com/office/officeart/2008/layout/AccentedPicture"/>
    <dgm:cxn modelId="{5D7FC884-F111-43FD-BA6D-ED702CC833F3}" type="presParOf" srcId="{5144A4CA-A068-45AD-B5E2-D5C34CC01256}" destId="{B9B97E41-4626-4612-8204-8C331920D5AB}" srcOrd="0" destOrd="0" presId="urn:microsoft.com/office/officeart/2008/layout/AccentedPicture"/>
    <dgm:cxn modelId="{FEB8696E-DBDE-4971-9C07-8AA29CC0A323}" type="presParOf" srcId="{5144A4CA-A068-45AD-B5E2-D5C34CC01256}" destId="{BC29B30B-9A76-460E-A487-E6E7E9F7DE7C}" srcOrd="1" destOrd="0" presId="urn:microsoft.com/office/officeart/2008/layout/AccentedPicture"/>
    <dgm:cxn modelId="{77B39186-3711-4571-8996-64AB7356D12C}" type="presParOf" srcId="{5144A4CA-A068-45AD-B5E2-D5C34CC01256}" destId="{25AEE1B5-159E-43AD-B611-02E56B841C77}" srcOrd="2" destOrd="0" presId="urn:microsoft.com/office/officeart/2008/layout/AccentedPicture"/>
    <dgm:cxn modelId="{9BBA5A83-F257-4700-AE55-962654F19B1A}" type="presParOf" srcId="{25AEE1B5-159E-43AD-B611-02E56B841C77}" destId="{8D0B846E-3EE3-44BA-98E8-B83A923D943B}" srcOrd="0" destOrd="0" presId="urn:microsoft.com/office/officeart/2008/layout/AccentedPicture"/>
    <dgm:cxn modelId="{7ED52D1A-DA55-483A-A5D8-9D6BA7CD1B34}" type="presParOf" srcId="{3E2096EE-F56A-4A68-811D-DD5BB43EF2B9}" destId="{72138062-2B21-4830-9B29-925D104B72DF}" srcOrd="5" destOrd="0" presId="urn:microsoft.com/office/officeart/2008/layout/AccentedPicture"/>
    <dgm:cxn modelId="{ED4A776C-6666-4E27-B156-48D3C6AA09A0}" type="presParOf" srcId="{3E2096EE-F56A-4A68-811D-DD5BB43EF2B9}" destId="{9FB98546-09ED-4FDA-B595-0BFD70AA1392}" srcOrd="6" destOrd="0" presId="urn:microsoft.com/office/officeart/2008/layout/AccentedPicture"/>
    <dgm:cxn modelId="{EE5D93DC-33BB-423B-9304-182258FB8F40}" type="presParOf" srcId="{9FB98546-09ED-4FDA-B595-0BFD70AA1392}" destId="{6499501F-1E70-49A0-82CC-2EB01EC7BEFE}" srcOrd="0" destOrd="0" presId="urn:microsoft.com/office/officeart/2008/layout/AccentedPicture"/>
    <dgm:cxn modelId="{1E0808D3-40CC-4DC1-93D3-AEEEFF28F9BC}" type="presParOf" srcId="{9FB98546-09ED-4FDA-B595-0BFD70AA1392}" destId="{E15F8D25-F809-456D-8E3C-AF5B129199B0}" srcOrd="1" destOrd="0" presId="urn:microsoft.com/office/officeart/2008/layout/AccentedPicture"/>
    <dgm:cxn modelId="{3027D31A-5EEC-41F9-9482-C936EE9C4DBA}" type="presParOf" srcId="{9FB98546-09ED-4FDA-B595-0BFD70AA1392}" destId="{C4255B1F-D859-4AB0-9912-0E219ACA2425}" srcOrd="2" destOrd="0" presId="urn:microsoft.com/office/officeart/2008/layout/AccentedPicture"/>
    <dgm:cxn modelId="{43A3AF20-13CE-4BD6-ABBE-5B700660483E}" type="presParOf" srcId="{C4255B1F-D859-4AB0-9912-0E219ACA2425}" destId="{22E769E4-0F0C-4AF9-8930-2099F1E2CBC0}" srcOrd="0" destOrd="0" presId="urn:microsoft.com/office/officeart/2008/layout/AccentedPicture"/>
    <dgm:cxn modelId="{E0819737-53C3-4E4F-ADC2-A592406915FF}" type="presParOf" srcId="{3E2096EE-F56A-4A68-811D-DD5BB43EF2B9}" destId="{A051A0E8-AA4B-4F35-80B3-E99A75F76CC5}" srcOrd="7" destOrd="0" presId="urn:microsoft.com/office/officeart/2008/layout/AccentedPicture"/>
    <dgm:cxn modelId="{CB7531E7-D880-4C39-AD73-F2735CA487B6}" type="presParOf" srcId="{3E2096EE-F56A-4A68-811D-DD5BB43EF2B9}" destId="{2732D37D-C771-461F-883B-52708EAE9080}" srcOrd="8" destOrd="0" presId="urn:microsoft.com/office/officeart/2008/layout/AccentedPicture"/>
    <dgm:cxn modelId="{EDA00E2E-588F-49C4-A511-C808B9C06608}" type="presParOf" srcId="{2732D37D-C771-461F-883B-52708EAE9080}" destId="{6EE24581-947B-41A3-A18A-ED980F653824}" srcOrd="0" destOrd="0" presId="urn:microsoft.com/office/officeart/2008/layout/AccentedPicture"/>
    <dgm:cxn modelId="{7F0C780E-82BB-4DB4-A215-3F6F72A2F703}" type="presParOf" srcId="{2732D37D-C771-461F-883B-52708EAE9080}" destId="{75C5FEA5-C933-45A3-81C3-B8B9DE93659C}" srcOrd="1" destOrd="0" presId="urn:microsoft.com/office/officeart/2008/layout/AccentedPicture"/>
    <dgm:cxn modelId="{B64FF1A0-ED8E-4E09-B146-B36520F1131B}" type="presParOf" srcId="{2732D37D-C771-461F-883B-52708EAE9080}" destId="{30D55B38-A755-4233-8DE0-34396310561B}" srcOrd="2" destOrd="0" presId="urn:microsoft.com/office/officeart/2008/layout/AccentedPicture"/>
    <dgm:cxn modelId="{D631C82C-4AD2-40C9-A261-1408C92271EF}" type="presParOf" srcId="{30D55B38-A755-4233-8DE0-34396310561B}" destId="{6AB4414E-1C16-470D-B2C5-166C52114EF5}" srcOrd="0" destOrd="0" presId="urn:microsoft.com/office/officeart/2008/layout/AccentedPicture"/>
    <dgm:cxn modelId="{34B1DDEB-05D9-423C-A8BA-704AC7EAB8BA}" type="presParOf" srcId="{3E2096EE-F56A-4A68-811D-DD5BB43EF2B9}" destId="{636D03A4-EAB4-463C-9BDE-55093A1D7D0B}" srcOrd="9" destOrd="0" presId="urn:microsoft.com/office/officeart/2008/layout/AccentedPicture"/>
    <dgm:cxn modelId="{01B4D230-554D-48E2-9272-ED0F2175B6D2}" type="presParOf" srcId="{3E2096EE-F56A-4A68-811D-DD5BB43EF2B9}" destId="{A90C2A00-0ECD-4B70-8FA1-550D0CEAFF29}" srcOrd="10" destOrd="0" presId="urn:microsoft.com/office/officeart/2008/layout/AccentedPicture"/>
    <dgm:cxn modelId="{64C951AB-019E-4931-9A12-213454037DF8}" type="presParOf" srcId="{A90C2A00-0ECD-4B70-8FA1-550D0CEAFF29}" destId="{F42D9BB6-F96D-4D4C-82C0-36AC33FCC0BD}" srcOrd="0" destOrd="0" presId="urn:microsoft.com/office/officeart/2008/layout/AccentedPicture"/>
    <dgm:cxn modelId="{85DA6716-9791-487D-B65B-0C4E2E8F09CC}" type="presParOf" srcId="{A90C2A00-0ECD-4B70-8FA1-550D0CEAFF29}" destId="{480A3745-17EB-40D9-B8C3-492374881ACD}" srcOrd="1" destOrd="0" presId="urn:microsoft.com/office/officeart/2008/layout/AccentedPicture"/>
    <dgm:cxn modelId="{C5FCD812-F06E-4587-9B38-2325EB4B7266}" type="presParOf" srcId="{A90C2A00-0ECD-4B70-8FA1-550D0CEAFF29}" destId="{F783325D-BED0-4BC6-915D-A48E48D0A329}" srcOrd="2" destOrd="0" presId="urn:microsoft.com/office/officeart/2008/layout/AccentedPicture"/>
    <dgm:cxn modelId="{50B044F4-928C-4C6D-8975-D9DF330FA52B}" type="presParOf" srcId="{F783325D-BED0-4BC6-915D-A48E48D0A329}" destId="{D617F90A-2F8F-4353-9B11-97F161F94869}" srcOrd="0" destOrd="0" presId="urn:microsoft.com/office/officeart/2008/layout/AccentedPicture"/>
    <dgm:cxn modelId="{D2CB3746-2960-4B1C-856A-A6F2DA6A184E}" type="presParOf" srcId="{8465FEAA-D7E2-4392-9F1B-70A4F195AB38}" destId="{E2A5EF39-928B-42A7-953B-629C02036574}" srcOrd="3" destOrd="0" presId="urn:microsoft.com/office/officeart/2008/layout/AccentedPicture"/>
    <dgm:cxn modelId="{75124940-99E6-4B89-9514-757D68CFCD36}" type="presParOf" srcId="{E2A5EF39-928B-42A7-953B-629C02036574}" destId="{80C040C5-32D8-4AAB-A604-A98A55A6E063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29F0A3-0F1C-42A9-A438-1ABAE5EC6CE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E52CCCC-04BB-46AD-BD45-CE4B76ED6D13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Сервис</a:t>
          </a:r>
          <a:r>
            <a:rPr lang="ru-RU" sz="1200" baseline="0" dirty="0" smtClean="0">
              <a:latin typeface="Arial Narrow" pitchFamily="34" charset="0"/>
            </a:rPr>
            <a:t> электромобилей</a:t>
          </a:r>
          <a:endParaRPr lang="ru-RU" sz="1200" dirty="0">
            <a:latin typeface="Arial Narrow" pitchFamily="34" charset="0"/>
          </a:endParaRPr>
        </a:p>
      </dgm:t>
    </dgm:pt>
    <dgm:pt modelId="{406EAC56-0A6C-487C-AAB8-6C8A9B19D3FF}" type="parTrans" cxnId="{4E889F7C-482F-40D0-93D3-D675D1A1358C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80B0521-96F9-483B-A1D0-BF2FF530E7A3}" type="sibTrans" cxnId="{4E889F7C-482F-40D0-93D3-D675D1A1358C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11343E45-E0F1-4CB4-A9F9-5E64F5A10444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Продажа </a:t>
          </a:r>
          <a:r>
            <a:rPr lang="ru-RU" sz="1200" dirty="0" err="1" smtClean="0">
              <a:latin typeface="Arial Narrow" pitchFamily="34" charset="0"/>
            </a:rPr>
            <a:t>автокомпонентов</a:t>
          </a:r>
          <a:r>
            <a:rPr lang="ru-RU" sz="1200" dirty="0" smtClean="0">
              <a:latin typeface="Arial Narrow" pitchFamily="34" charset="0"/>
            </a:rPr>
            <a:t>, эксплуатационных материалов</a:t>
          </a:r>
          <a:endParaRPr lang="ru-RU" sz="1200" dirty="0">
            <a:latin typeface="Arial Narrow" pitchFamily="34" charset="0"/>
          </a:endParaRPr>
        </a:p>
      </dgm:t>
    </dgm:pt>
    <dgm:pt modelId="{46C49FDA-8FAD-46E8-B7F7-BE7B8ACF5D1E}" type="parTrans" cxnId="{12B70ED1-D797-4844-AB79-CD3482BD5B7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B72AF562-A1B2-485D-8D18-2A814704FFC2}" type="sibTrans" cxnId="{12B70ED1-D797-4844-AB79-CD3482BD5B7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2BD6CF4E-2C9E-41BE-87A4-A1689DD398D4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Кузовной сервис</a:t>
          </a:r>
          <a:endParaRPr lang="ru-RU" sz="1200" dirty="0">
            <a:latin typeface="Arial Narrow" pitchFamily="34" charset="0"/>
          </a:endParaRPr>
        </a:p>
      </dgm:t>
    </dgm:pt>
    <dgm:pt modelId="{736C8BB2-C203-444D-9C70-C2B585818976}" type="parTrans" cxnId="{9AAF6644-0756-4E13-A1A4-F562CF5CBDE9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CB06547E-6DC6-4A33-9CDC-0DFA18D67CDF}" type="sibTrans" cxnId="{9AAF6644-0756-4E13-A1A4-F562CF5CBDE9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3A0D656C-6CB6-403B-B1A5-9FBE5D38CF4A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Технический  сервис автомобилей</a:t>
          </a:r>
          <a:endParaRPr lang="ru-RU" sz="1200" dirty="0">
            <a:latin typeface="Arial Narrow" pitchFamily="34" charset="0"/>
          </a:endParaRPr>
        </a:p>
      </dgm:t>
    </dgm:pt>
    <dgm:pt modelId="{E893917E-AFC5-4403-8EAD-D0679DD0C998}" type="parTrans" cxnId="{71689566-689A-46E5-9DDF-948BE7B8D0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147D38C-DD94-4C02-96E9-167DE0215A4A}" type="sibTrans" cxnId="{71689566-689A-46E5-9DDF-948BE7B8D0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109E4950-ADCB-4058-8DD3-EB64CC3BAAD2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Диагностика технического состояния</a:t>
          </a:r>
          <a:endParaRPr lang="ru-RU" sz="1200" dirty="0">
            <a:latin typeface="Arial Narrow" pitchFamily="34" charset="0"/>
          </a:endParaRPr>
        </a:p>
      </dgm:t>
    </dgm:pt>
    <dgm:pt modelId="{58560BDC-5587-433E-9F25-723970B90C7C}" type="parTrans" cxnId="{C7700F7A-BEC2-474D-AD37-2775062B6B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5C737447-7F4E-4E1B-913D-99FA22258EB8}" type="sibTrans" cxnId="{C7700F7A-BEC2-474D-AD37-2775062B6B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C9307438-219E-455C-AA96-2A95DC0728E7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Продажа, оценка автомобилей </a:t>
          </a:r>
          <a:endParaRPr lang="ru-RU" sz="1200" dirty="0">
            <a:latin typeface="Arial Narrow" pitchFamily="34" charset="0"/>
          </a:endParaRPr>
        </a:p>
      </dgm:t>
    </dgm:pt>
    <dgm:pt modelId="{1848C286-D000-4BA4-88B7-1FE3E3AF1702}" type="parTrans" cxnId="{C4174750-2089-4D56-A7ED-84B4FA2702B8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CDEDCC9-63AE-4D80-8980-B318CB322E40}" type="sibTrans" cxnId="{C4174750-2089-4D56-A7ED-84B4FA2702B8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08C2B2F6-5625-48EE-9DE7-7608D54ABDE3}">
      <dgm:prSet phldrT="[Текст]"/>
      <dgm:spPr/>
      <dgm:t>
        <a:bodyPr/>
        <a:lstStyle/>
        <a:p>
          <a:endParaRPr lang="ru-RU"/>
        </a:p>
      </dgm:t>
    </dgm:pt>
    <dgm:pt modelId="{F8F5ADF2-AAAA-4330-B01C-F9CA11F18821}" type="parTrans" cxnId="{D4B8D9A7-C958-4E2B-82C9-1FF24A4B295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D9176621-6ED5-42E8-B0EB-07CD184FB0F1}" type="sibTrans" cxnId="{D4B8D9A7-C958-4E2B-82C9-1FF24A4B295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DBB255A5-AB48-4573-B774-5945069022D7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Работа с клиентурой, электронная коммерция, стимулирование сбыта</a:t>
          </a:r>
          <a:endParaRPr lang="ru-RU" sz="1200" dirty="0">
            <a:latin typeface="Arial Narrow" pitchFamily="34" charset="0"/>
          </a:endParaRPr>
        </a:p>
      </dgm:t>
    </dgm:pt>
    <dgm:pt modelId="{CD1730C5-AA7E-4820-9A52-9EA0F60EACD3}" type="parTrans" cxnId="{891BB6A7-13BA-49B5-9F40-C3DDFF375E2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910EBED7-E78A-4CD6-A60E-28F01F9D6AD8}" type="sibTrans" cxnId="{891BB6A7-13BA-49B5-9F40-C3DDFF375E2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98041BFF-44C1-4156-B357-FE68D686E58B}">
      <dgm:prSet phldrT="[Текст]"/>
      <dgm:spPr/>
      <dgm:t>
        <a:bodyPr/>
        <a:lstStyle/>
        <a:p>
          <a:endParaRPr lang="ru-RU"/>
        </a:p>
      </dgm:t>
    </dgm:pt>
    <dgm:pt modelId="{80E9351F-8915-4C4A-A767-598C48B3316C}" type="parTrans" cxnId="{473FAD71-7B0D-434E-A94B-CD558A2A550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26CF152C-B5A9-4D94-B919-4F0E0130670E}" type="sibTrans" cxnId="{473FAD71-7B0D-434E-A94B-CD558A2A550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454FFAE4-D842-47DC-B9D2-D34E0E7C9A85}">
      <dgm:prSet phldrT="[Текст]"/>
      <dgm:spPr/>
      <dgm:t>
        <a:bodyPr/>
        <a:lstStyle/>
        <a:p>
          <a:endParaRPr lang="ru-RU"/>
        </a:p>
      </dgm:t>
    </dgm:pt>
    <dgm:pt modelId="{162E152A-684D-4095-BBD3-6A6C7D59DA61}" type="parTrans" cxnId="{736437F8-B5FC-4CF2-8038-E5544408814B}">
      <dgm:prSet/>
      <dgm:spPr/>
      <dgm:t>
        <a:bodyPr/>
        <a:lstStyle/>
        <a:p>
          <a:endParaRPr lang="ru-RU"/>
        </a:p>
      </dgm:t>
    </dgm:pt>
    <dgm:pt modelId="{9A371A86-2B3F-459A-8A73-C88151508151}" type="sibTrans" cxnId="{736437F8-B5FC-4CF2-8038-E5544408814B}">
      <dgm:prSet/>
      <dgm:spPr/>
      <dgm:t>
        <a:bodyPr/>
        <a:lstStyle/>
        <a:p>
          <a:endParaRPr lang="ru-RU"/>
        </a:p>
      </dgm:t>
    </dgm:pt>
    <dgm:pt modelId="{F15F8805-F85B-4A86-A021-8A514B9EA75D}" type="pres">
      <dgm:prSet presAssocID="{3829F0A3-0F1C-42A9-A438-1ABAE5EC6CE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9066D39-EEDF-4AFA-BC59-A161D53EB213}" type="pres">
      <dgm:prSet presAssocID="{3829F0A3-0F1C-42A9-A438-1ABAE5EC6CED}" presName="Name1" presStyleCnt="0"/>
      <dgm:spPr/>
    </dgm:pt>
    <dgm:pt modelId="{749D1C22-3F3D-4F77-8A83-D141E1807416}" type="pres">
      <dgm:prSet presAssocID="{3829F0A3-0F1C-42A9-A438-1ABAE5EC6CED}" presName="cycle" presStyleCnt="0"/>
      <dgm:spPr/>
    </dgm:pt>
    <dgm:pt modelId="{D8B3C031-99F0-4AE9-BDFB-38CE4E0088A2}" type="pres">
      <dgm:prSet presAssocID="{3829F0A3-0F1C-42A9-A438-1ABAE5EC6CED}" presName="srcNode" presStyleLbl="node1" presStyleIdx="0" presStyleCnt="7"/>
      <dgm:spPr/>
    </dgm:pt>
    <dgm:pt modelId="{D2D5C09B-694D-4914-A57A-E94F7BF2E076}" type="pres">
      <dgm:prSet presAssocID="{3829F0A3-0F1C-42A9-A438-1ABAE5EC6CE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BB8618-5B85-4018-99FD-F7572E9D41B9}" type="pres">
      <dgm:prSet presAssocID="{3829F0A3-0F1C-42A9-A438-1ABAE5EC6CED}" presName="extraNode" presStyleLbl="node1" presStyleIdx="0" presStyleCnt="7"/>
      <dgm:spPr/>
    </dgm:pt>
    <dgm:pt modelId="{B56480B1-2016-45CA-BD61-BACE0FF754D4}" type="pres">
      <dgm:prSet presAssocID="{3829F0A3-0F1C-42A9-A438-1ABAE5EC6CED}" presName="dstNode" presStyleLbl="node1" presStyleIdx="0" presStyleCnt="7"/>
      <dgm:spPr/>
    </dgm:pt>
    <dgm:pt modelId="{C83E5137-3404-4050-8B00-4FDCFE9A3FD2}" type="pres">
      <dgm:prSet presAssocID="{6E52CCCC-04BB-46AD-BD45-CE4B76ED6D1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D2754-1330-45D1-A5A0-632B773FE18D}" type="pres">
      <dgm:prSet presAssocID="{6E52CCCC-04BB-46AD-BD45-CE4B76ED6D13}" presName="accent_1" presStyleCnt="0"/>
      <dgm:spPr/>
    </dgm:pt>
    <dgm:pt modelId="{0FCD6285-E981-4D11-9CD4-3DDA03C2EEC9}" type="pres">
      <dgm:prSet presAssocID="{6E52CCCC-04BB-46AD-BD45-CE4B76ED6D13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 l="-7000" t="11000" r="-7000" b="11000"/>
          </a:stretch>
        </a:blipFill>
      </dgm:spPr>
    </dgm:pt>
    <dgm:pt modelId="{337CC6AC-9C2B-4EAB-A1A7-B42808F01B71}" type="pres">
      <dgm:prSet presAssocID="{11343E45-E0F1-4CB4-A9F9-5E64F5A104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41C59-1336-47FC-BB2E-6752B1405986}" type="pres">
      <dgm:prSet presAssocID="{11343E45-E0F1-4CB4-A9F9-5E64F5A10444}" presName="accent_2" presStyleCnt="0"/>
      <dgm:spPr/>
    </dgm:pt>
    <dgm:pt modelId="{3B8ED599-9E3E-48FF-AAF5-3409B7A481E5}" type="pres">
      <dgm:prSet presAssocID="{11343E45-E0F1-4CB4-A9F9-5E64F5A10444}" presName="accentRepeatNode" presStyleLbl="solidFgAcc1" presStyleIdx="1" presStyleCnt="7"/>
      <dgm:spPr>
        <a:blipFill dpi="0" rotWithShape="0">
          <a:blip xmlns:r="http://schemas.openxmlformats.org/officeDocument/2006/relationships" r:embed="rId2"/>
          <a:srcRect/>
          <a:stretch>
            <a:fillRect l="-7000" t="11000" r="-7000" b="11000"/>
          </a:stretch>
        </a:blipFill>
      </dgm:spPr>
    </dgm:pt>
    <dgm:pt modelId="{76602510-F009-4DD8-8C91-288B0B08C99F}" type="pres">
      <dgm:prSet presAssocID="{2BD6CF4E-2C9E-41BE-87A4-A1689DD398D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7567A-1D97-4975-A56C-DA4878C8A0F3}" type="pres">
      <dgm:prSet presAssocID="{2BD6CF4E-2C9E-41BE-87A4-A1689DD398D4}" presName="accent_3" presStyleCnt="0"/>
      <dgm:spPr/>
    </dgm:pt>
    <dgm:pt modelId="{B436021C-4C20-4F3E-B32A-901FFFDF5F0D}" type="pres">
      <dgm:prSet presAssocID="{2BD6CF4E-2C9E-41BE-87A4-A1689DD398D4}" presName="accentRepeatNode" presStyleLbl="solidFgAcc1" presStyleIdx="2" presStyleCnt="7"/>
      <dgm:spPr>
        <a:blipFill rotWithShape="0">
          <a:blip xmlns:r="http://schemas.openxmlformats.org/officeDocument/2006/relationships" r:embed="rId3"/>
          <a:stretch>
            <a:fillRect l="-7000" t="11000" r="-7000" b="11000"/>
          </a:stretch>
        </a:blipFill>
      </dgm:spPr>
    </dgm:pt>
    <dgm:pt modelId="{99C690A6-CAE5-4E6A-A2D4-2B7F787EBE17}" type="pres">
      <dgm:prSet presAssocID="{109E4950-ADCB-4058-8DD3-EB64CC3BAAD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1636B-49D9-48E5-97BB-218754B0AE9D}" type="pres">
      <dgm:prSet presAssocID="{109E4950-ADCB-4058-8DD3-EB64CC3BAAD2}" presName="accent_4" presStyleCnt="0"/>
      <dgm:spPr/>
    </dgm:pt>
    <dgm:pt modelId="{2A1FAA51-51B7-4451-A48F-02E403011E02}" type="pres">
      <dgm:prSet presAssocID="{109E4950-ADCB-4058-8DD3-EB64CC3BAAD2}" presName="accentRepeatNode" presStyleLbl="solidFgAcc1" presStyleIdx="3" presStyleCnt="7"/>
      <dgm:spPr>
        <a:blipFill dpi="0" rotWithShape="0">
          <a:blip xmlns:r="http://schemas.openxmlformats.org/officeDocument/2006/relationships" r:embed="rId4"/>
          <a:srcRect/>
          <a:stretch>
            <a:fillRect l="-7000" t="11000" r="-7000" b="11000"/>
          </a:stretch>
        </a:blipFill>
      </dgm:spPr>
    </dgm:pt>
    <dgm:pt modelId="{3A3723AF-CCCA-4B0D-89BB-A72A637F52B2}" type="pres">
      <dgm:prSet presAssocID="{C9307438-219E-455C-AA96-2A95DC0728E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95615-8FF6-45B3-8624-E613858B6D87}" type="pres">
      <dgm:prSet presAssocID="{C9307438-219E-455C-AA96-2A95DC0728E7}" presName="accent_5" presStyleCnt="0"/>
      <dgm:spPr/>
    </dgm:pt>
    <dgm:pt modelId="{5D62287F-FD22-469D-8534-82D97B9B414A}" type="pres">
      <dgm:prSet presAssocID="{C9307438-219E-455C-AA96-2A95DC0728E7}" presName="accentRepeatNode" presStyleLbl="solidFgAcc1" presStyleIdx="4" presStyleCnt="7"/>
      <dgm:spPr>
        <a:blipFill rotWithShape="0">
          <a:blip xmlns:r="http://schemas.openxmlformats.org/officeDocument/2006/relationships" r:embed="rId5"/>
          <a:stretch>
            <a:fillRect l="-7000" t="11000" r="-7000" b="11000"/>
          </a:stretch>
        </a:blipFill>
      </dgm:spPr>
    </dgm:pt>
    <dgm:pt modelId="{91F0D03C-6F7D-4502-95D0-43D82DBE9E80}" type="pres">
      <dgm:prSet presAssocID="{3A0D656C-6CB6-403B-B1A5-9FBE5D38CF4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727C-82DF-426B-8311-7C0C7A87C632}" type="pres">
      <dgm:prSet presAssocID="{3A0D656C-6CB6-403B-B1A5-9FBE5D38CF4A}" presName="accent_6" presStyleCnt="0"/>
      <dgm:spPr/>
    </dgm:pt>
    <dgm:pt modelId="{52E124E4-488D-455F-A0C7-945020C13EB6}" type="pres">
      <dgm:prSet presAssocID="{3A0D656C-6CB6-403B-B1A5-9FBE5D38CF4A}" presName="accentRepeatNode" presStyleLbl="solidFgAcc1" presStyleIdx="5" presStyleCnt="7"/>
      <dgm:spPr>
        <a:blipFill dpi="0" rotWithShape="0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2CEFD867-A3D0-43B9-8CE6-F26A3C49D858}" type="pres">
      <dgm:prSet presAssocID="{DBB255A5-AB48-4573-B774-5945069022D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6E3EB-8CE6-43E3-8344-9C9AC72655CA}" type="pres">
      <dgm:prSet presAssocID="{DBB255A5-AB48-4573-B774-5945069022D7}" presName="accent_7" presStyleCnt="0"/>
      <dgm:spPr/>
    </dgm:pt>
    <dgm:pt modelId="{E19BBD69-9BCC-4EB1-B3B6-82D8D77F7F59}" type="pres">
      <dgm:prSet presAssocID="{DBB255A5-AB48-4573-B774-5945069022D7}" presName="accentRepeatNode" presStyleLbl="solidFgAcc1" presStyleIdx="6" presStyleCnt="7"/>
      <dgm:spPr>
        <a:blipFill dpi="0" rotWithShape="0">
          <a:blip xmlns:r="http://schemas.openxmlformats.org/officeDocument/2006/relationships" r:embed="rId7"/>
          <a:srcRect/>
          <a:stretch>
            <a:fillRect t="11000" b="11000"/>
          </a:stretch>
        </a:blipFill>
      </dgm:spPr>
    </dgm:pt>
  </dgm:ptLst>
  <dgm:cxnLst>
    <dgm:cxn modelId="{473FAD71-7B0D-434E-A94B-CD558A2A5506}" srcId="{3829F0A3-0F1C-42A9-A438-1ABAE5EC6CED}" destId="{98041BFF-44C1-4156-B357-FE68D686E58B}" srcOrd="7" destOrd="0" parTransId="{80E9351F-8915-4C4A-A767-598C48B3316C}" sibTransId="{26CF152C-B5A9-4D94-B919-4F0E0130670E}"/>
    <dgm:cxn modelId="{C7700F7A-BEC2-474D-AD37-2775062B6BC6}" srcId="{3829F0A3-0F1C-42A9-A438-1ABAE5EC6CED}" destId="{109E4950-ADCB-4058-8DD3-EB64CC3BAAD2}" srcOrd="3" destOrd="0" parTransId="{58560BDC-5587-433E-9F25-723970B90C7C}" sibTransId="{5C737447-7F4E-4E1B-913D-99FA22258EB8}"/>
    <dgm:cxn modelId="{37F58823-ECE1-4855-ADD9-AA0A5D8539DB}" type="presOf" srcId="{6E52CCCC-04BB-46AD-BD45-CE4B76ED6D13}" destId="{C83E5137-3404-4050-8B00-4FDCFE9A3FD2}" srcOrd="0" destOrd="0" presId="urn:microsoft.com/office/officeart/2008/layout/VerticalCurvedList"/>
    <dgm:cxn modelId="{C4174750-2089-4D56-A7ED-84B4FA2702B8}" srcId="{3829F0A3-0F1C-42A9-A438-1ABAE5EC6CED}" destId="{C9307438-219E-455C-AA96-2A95DC0728E7}" srcOrd="4" destOrd="0" parTransId="{1848C286-D000-4BA4-88B7-1FE3E3AF1702}" sibTransId="{ACDEDCC9-63AE-4D80-8980-B318CB322E40}"/>
    <dgm:cxn modelId="{9193E3DC-E332-443D-8DBD-A03BBF10FA39}" type="presOf" srcId="{3A0D656C-6CB6-403B-B1A5-9FBE5D38CF4A}" destId="{91F0D03C-6F7D-4502-95D0-43D82DBE9E80}" srcOrd="0" destOrd="0" presId="urn:microsoft.com/office/officeart/2008/layout/VerticalCurvedList"/>
    <dgm:cxn modelId="{471A0C3F-7924-41EE-BB36-EEEA8B829FB3}" type="presOf" srcId="{DBB255A5-AB48-4573-B774-5945069022D7}" destId="{2CEFD867-A3D0-43B9-8CE6-F26A3C49D858}" srcOrd="0" destOrd="0" presId="urn:microsoft.com/office/officeart/2008/layout/VerticalCurvedList"/>
    <dgm:cxn modelId="{71689566-689A-46E5-9DDF-948BE7B8D0C6}" srcId="{3829F0A3-0F1C-42A9-A438-1ABAE5EC6CED}" destId="{3A0D656C-6CB6-403B-B1A5-9FBE5D38CF4A}" srcOrd="5" destOrd="0" parTransId="{E893917E-AFC5-4403-8EAD-D0679DD0C998}" sibTransId="{A147D38C-DD94-4C02-96E9-167DE0215A4A}"/>
    <dgm:cxn modelId="{4E889F7C-482F-40D0-93D3-D675D1A1358C}" srcId="{3829F0A3-0F1C-42A9-A438-1ABAE5EC6CED}" destId="{6E52CCCC-04BB-46AD-BD45-CE4B76ED6D13}" srcOrd="0" destOrd="0" parTransId="{406EAC56-0A6C-487C-AAB8-6C8A9B19D3FF}" sibTransId="{A80B0521-96F9-483B-A1D0-BF2FF530E7A3}"/>
    <dgm:cxn modelId="{D8275000-4B36-440B-9C86-529C5A964726}" type="presOf" srcId="{C9307438-219E-455C-AA96-2A95DC0728E7}" destId="{3A3723AF-CCCA-4B0D-89BB-A72A637F52B2}" srcOrd="0" destOrd="0" presId="urn:microsoft.com/office/officeart/2008/layout/VerticalCurvedList"/>
    <dgm:cxn modelId="{8D71B9BB-39E6-4C6A-9D13-979B2F4E3F5C}" type="presOf" srcId="{3829F0A3-0F1C-42A9-A438-1ABAE5EC6CED}" destId="{F15F8805-F85B-4A86-A021-8A514B9EA75D}" srcOrd="0" destOrd="0" presId="urn:microsoft.com/office/officeart/2008/layout/VerticalCurvedList"/>
    <dgm:cxn modelId="{891BB6A7-13BA-49B5-9F40-C3DDFF375E2F}" srcId="{3829F0A3-0F1C-42A9-A438-1ABAE5EC6CED}" destId="{DBB255A5-AB48-4573-B774-5945069022D7}" srcOrd="6" destOrd="0" parTransId="{CD1730C5-AA7E-4820-9A52-9EA0F60EACD3}" sibTransId="{910EBED7-E78A-4CD6-A60E-28F01F9D6AD8}"/>
    <dgm:cxn modelId="{01D1F190-B93C-4B78-8F9F-3BF548BD0A68}" type="presOf" srcId="{109E4950-ADCB-4058-8DD3-EB64CC3BAAD2}" destId="{99C690A6-CAE5-4E6A-A2D4-2B7F787EBE17}" srcOrd="0" destOrd="0" presId="urn:microsoft.com/office/officeart/2008/layout/VerticalCurvedList"/>
    <dgm:cxn modelId="{D4B8D9A7-C958-4E2B-82C9-1FF24A4B295F}" srcId="{3829F0A3-0F1C-42A9-A438-1ABAE5EC6CED}" destId="{08C2B2F6-5625-48EE-9DE7-7608D54ABDE3}" srcOrd="8" destOrd="0" parTransId="{F8F5ADF2-AAAA-4330-B01C-F9CA11F18821}" sibTransId="{D9176621-6ED5-42E8-B0EB-07CD184FB0F1}"/>
    <dgm:cxn modelId="{43A19661-04B7-4227-A220-3CA17AE4C3B4}" type="presOf" srcId="{2BD6CF4E-2C9E-41BE-87A4-A1689DD398D4}" destId="{76602510-F009-4DD8-8C91-288B0B08C99F}" srcOrd="0" destOrd="0" presId="urn:microsoft.com/office/officeart/2008/layout/VerticalCurvedList"/>
    <dgm:cxn modelId="{B306AFA6-D394-4DFA-9FD3-B183F022CBD1}" type="presOf" srcId="{11343E45-E0F1-4CB4-A9F9-5E64F5A10444}" destId="{337CC6AC-9C2B-4EAB-A1A7-B42808F01B71}" srcOrd="0" destOrd="0" presId="urn:microsoft.com/office/officeart/2008/layout/VerticalCurvedList"/>
    <dgm:cxn modelId="{6735FC81-7AA4-40FC-8B06-3D50869AAE94}" type="presOf" srcId="{A80B0521-96F9-483B-A1D0-BF2FF530E7A3}" destId="{D2D5C09B-694D-4914-A57A-E94F7BF2E076}" srcOrd="0" destOrd="0" presId="urn:microsoft.com/office/officeart/2008/layout/VerticalCurvedList"/>
    <dgm:cxn modelId="{12B70ED1-D797-4844-AB79-CD3482BD5B76}" srcId="{3829F0A3-0F1C-42A9-A438-1ABAE5EC6CED}" destId="{11343E45-E0F1-4CB4-A9F9-5E64F5A10444}" srcOrd="1" destOrd="0" parTransId="{46C49FDA-8FAD-46E8-B7F7-BE7B8ACF5D1E}" sibTransId="{B72AF562-A1B2-485D-8D18-2A814704FFC2}"/>
    <dgm:cxn modelId="{9AAF6644-0756-4E13-A1A4-F562CF5CBDE9}" srcId="{3829F0A3-0F1C-42A9-A438-1ABAE5EC6CED}" destId="{2BD6CF4E-2C9E-41BE-87A4-A1689DD398D4}" srcOrd="2" destOrd="0" parTransId="{736C8BB2-C203-444D-9C70-C2B585818976}" sibTransId="{CB06547E-6DC6-4A33-9CDC-0DFA18D67CDF}"/>
    <dgm:cxn modelId="{736437F8-B5FC-4CF2-8038-E5544408814B}" srcId="{3829F0A3-0F1C-42A9-A438-1ABAE5EC6CED}" destId="{454FFAE4-D842-47DC-B9D2-D34E0E7C9A85}" srcOrd="9" destOrd="0" parTransId="{162E152A-684D-4095-BBD3-6A6C7D59DA61}" sibTransId="{9A371A86-2B3F-459A-8A73-C88151508151}"/>
    <dgm:cxn modelId="{5DB6A962-082B-4420-AC8E-0FD09ECA5862}" type="presParOf" srcId="{F15F8805-F85B-4A86-A021-8A514B9EA75D}" destId="{69066D39-EEDF-4AFA-BC59-A161D53EB213}" srcOrd="0" destOrd="0" presId="urn:microsoft.com/office/officeart/2008/layout/VerticalCurvedList"/>
    <dgm:cxn modelId="{6D670DD7-5DAB-44D3-87ED-5017D04080D4}" type="presParOf" srcId="{69066D39-EEDF-4AFA-BC59-A161D53EB213}" destId="{749D1C22-3F3D-4F77-8A83-D141E1807416}" srcOrd="0" destOrd="0" presId="urn:microsoft.com/office/officeart/2008/layout/VerticalCurvedList"/>
    <dgm:cxn modelId="{82B18711-B71B-41BB-BE2E-60592F4D067A}" type="presParOf" srcId="{749D1C22-3F3D-4F77-8A83-D141E1807416}" destId="{D8B3C031-99F0-4AE9-BDFB-38CE4E0088A2}" srcOrd="0" destOrd="0" presId="urn:microsoft.com/office/officeart/2008/layout/VerticalCurvedList"/>
    <dgm:cxn modelId="{F91697DF-2B92-4D7C-9E91-73AF6CBA7D0D}" type="presParOf" srcId="{749D1C22-3F3D-4F77-8A83-D141E1807416}" destId="{D2D5C09B-694D-4914-A57A-E94F7BF2E076}" srcOrd="1" destOrd="0" presId="urn:microsoft.com/office/officeart/2008/layout/VerticalCurvedList"/>
    <dgm:cxn modelId="{A8908B73-0C8D-4135-8BA5-F2DAF627DA19}" type="presParOf" srcId="{749D1C22-3F3D-4F77-8A83-D141E1807416}" destId="{2BBB8618-5B85-4018-99FD-F7572E9D41B9}" srcOrd="2" destOrd="0" presId="urn:microsoft.com/office/officeart/2008/layout/VerticalCurvedList"/>
    <dgm:cxn modelId="{85A39AB9-5743-46D8-BD03-23A5E0B25F9B}" type="presParOf" srcId="{749D1C22-3F3D-4F77-8A83-D141E1807416}" destId="{B56480B1-2016-45CA-BD61-BACE0FF754D4}" srcOrd="3" destOrd="0" presId="urn:microsoft.com/office/officeart/2008/layout/VerticalCurvedList"/>
    <dgm:cxn modelId="{11006947-B91B-4D5F-AD40-F4BF991678DF}" type="presParOf" srcId="{69066D39-EEDF-4AFA-BC59-A161D53EB213}" destId="{C83E5137-3404-4050-8B00-4FDCFE9A3FD2}" srcOrd="1" destOrd="0" presId="urn:microsoft.com/office/officeart/2008/layout/VerticalCurvedList"/>
    <dgm:cxn modelId="{804BB4D0-38D3-43BF-BEB8-6D3BD9C2F672}" type="presParOf" srcId="{69066D39-EEDF-4AFA-BC59-A161D53EB213}" destId="{16DD2754-1330-45D1-A5A0-632B773FE18D}" srcOrd="2" destOrd="0" presId="urn:microsoft.com/office/officeart/2008/layout/VerticalCurvedList"/>
    <dgm:cxn modelId="{B1B19DC6-F713-4EF7-A3E7-0FBDC736CEE7}" type="presParOf" srcId="{16DD2754-1330-45D1-A5A0-632B773FE18D}" destId="{0FCD6285-E981-4D11-9CD4-3DDA03C2EEC9}" srcOrd="0" destOrd="0" presId="urn:microsoft.com/office/officeart/2008/layout/VerticalCurvedList"/>
    <dgm:cxn modelId="{C56FDAB0-7E31-4DAB-A7D9-04F1599B13AA}" type="presParOf" srcId="{69066D39-EEDF-4AFA-BC59-A161D53EB213}" destId="{337CC6AC-9C2B-4EAB-A1A7-B42808F01B71}" srcOrd="3" destOrd="0" presId="urn:microsoft.com/office/officeart/2008/layout/VerticalCurvedList"/>
    <dgm:cxn modelId="{1E946D83-4F91-490D-AD8F-9CA87EBF9B8C}" type="presParOf" srcId="{69066D39-EEDF-4AFA-BC59-A161D53EB213}" destId="{E6541C59-1336-47FC-BB2E-6752B1405986}" srcOrd="4" destOrd="0" presId="urn:microsoft.com/office/officeart/2008/layout/VerticalCurvedList"/>
    <dgm:cxn modelId="{404B4B3B-82B5-416A-99C0-C68DEC237365}" type="presParOf" srcId="{E6541C59-1336-47FC-BB2E-6752B1405986}" destId="{3B8ED599-9E3E-48FF-AAF5-3409B7A481E5}" srcOrd="0" destOrd="0" presId="urn:microsoft.com/office/officeart/2008/layout/VerticalCurvedList"/>
    <dgm:cxn modelId="{7566C971-E543-4731-8FBE-B6E8AEF64562}" type="presParOf" srcId="{69066D39-EEDF-4AFA-BC59-A161D53EB213}" destId="{76602510-F009-4DD8-8C91-288B0B08C99F}" srcOrd="5" destOrd="0" presId="urn:microsoft.com/office/officeart/2008/layout/VerticalCurvedList"/>
    <dgm:cxn modelId="{A227DED9-E019-4679-8521-818E2D577B84}" type="presParOf" srcId="{69066D39-EEDF-4AFA-BC59-A161D53EB213}" destId="{BD57567A-1D97-4975-A56C-DA4878C8A0F3}" srcOrd="6" destOrd="0" presId="urn:microsoft.com/office/officeart/2008/layout/VerticalCurvedList"/>
    <dgm:cxn modelId="{295B80E3-FB6C-4E66-995C-35A11B1137BD}" type="presParOf" srcId="{BD57567A-1D97-4975-A56C-DA4878C8A0F3}" destId="{B436021C-4C20-4F3E-B32A-901FFFDF5F0D}" srcOrd="0" destOrd="0" presId="urn:microsoft.com/office/officeart/2008/layout/VerticalCurvedList"/>
    <dgm:cxn modelId="{4BE758CB-7284-44B0-8414-8A533915921C}" type="presParOf" srcId="{69066D39-EEDF-4AFA-BC59-A161D53EB213}" destId="{99C690A6-CAE5-4E6A-A2D4-2B7F787EBE17}" srcOrd="7" destOrd="0" presId="urn:microsoft.com/office/officeart/2008/layout/VerticalCurvedList"/>
    <dgm:cxn modelId="{BA41ADFC-A6EF-4A2D-A2B9-B6E11F6AC9CF}" type="presParOf" srcId="{69066D39-EEDF-4AFA-BC59-A161D53EB213}" destId="{92A1636B-49D9-48E5-97BB-218754B0AE9D}" srcOrd="8" destOrd="0" presId="urn:microsoft.com/office/officeart/2008/layout/VerticalCurvedList"/>
    <dgm:cxn modelId="{D72ABA31-0DCC-4417-925A-9BB0C0F26C8C}" type="presParOf" srcId="{92A1636B-49D9-48E5-97BB-218754B0AE9D}" destId="{2A1FAA51-51B7-4451-A48F-02E403011E02}" srcOrd="0" destOrd="0" presId="urn:microsoft.com/office/officeart/2008/layout/VerticalCurvedList"/>
    <dgm:cxn modelId="{6FEF9A4D-3AFA-488D-B206-A37DF6D48AFE}" type="presParOf" srcId="{69066D39-EEDF-4AFA-BC59-A161D53EB213}" destId="{3A3723AF-CCCA-4B0D-89BB-A72A637F52B2}" srcOrd="9" destOrd="0" presId="urn:microsoft.com/office/officeart/2008/layout/VerticalCurvedList"/>
    <dgm:cxn modelId="{24483F2B-0188-441E-8CD6-9980A7B6F9A5}" type="presParOf" srcId="{69066D39-EEDF-4AFA-BC59-A161D53EB213}" destId="{40095615-8FF6-45B3-8624-E613858B6D87}" srcOrd="10" destOrd="0" presId="urn:microsoft.com/office/officeart/2008/layout/VerticalCurvedList"/>
    <dgm:cxn modelId="{EF58E217-6D73-4E75-A605-8E8F9AA8EDD9}" type="presParOf" srcId="{40095615-8FF6-45B3-8624-E613858B6D87}" destId="{5D62287F-FD22-469D-8534-82D97B9B414A}" srcOrd="0" destOrd="0" presId="urn:microsoft.com/office/officeart/2008/layout/VerticalCurvedList"/>
    <dgm:cxn modelId="{2B870199-BFCE-4813-A48F-B164EB134F77}" type="presParOf" srcId="{69066D39-EEDF-4AFA-BC59-A161D53EB213}" destId="{91F0D03C-6F7D-4502-95D0-43D82DBE9E80}" srcOrd="11" destOrd="0" presId="urn:microsoft.com/office/officeart/2008/layout/VerticalCurvedList"/>
    <dgm:cxn modelId="{BEDD8FD4-77A7-4707-99D1-E66791A64646}" type="presParOf" srcId="{69066D39-EEDF-4AFA-BC59-A161D53EB213}" destId="{E2EF727C-82DF-426B-8311-7C0C7A87C632}" srcOrd="12" destOrd="0" presId="urn:microsoft.com/office/officeart/2008/layout/VerticalCurvedList"/>
    <dgm:cxn modelId="{AC7307A9-6B3C-435A-909E-9BE107CFBCC7}" type="presParOf" srcId="{E2EF727C-82DF-426B-8311-7C0C7A87C632}" destId="{52E124E4-488D-455F-A0C7-945020C13EB6}" srcOrd="0" destOrd="0" presId="urn:microsoft.com/office/officeart/2008/layout/VerticalCurvedList"/>
    <dgm:cxn modelId="{0DE71EDE-13E1-482E-BA7E-6CAC23B2C9EF}" type="presParOf" srcId="{69066D39-EEDF-4AFA-BC59-A161D53EB213}" destId="{2CEFD867-A3D0-43B9-8CE6-F26A3C49D858}" srcOrd="13" destOrd="0" presId="urn:microsoft.com/office/officeart/2008/layout/VerticalCurvedList"/>
    <dgm:cxn modelId="{6783BDE8-FA91-49B4-A518-8127DFBC7E69}" type="presParOf" srcId="{69066D39-EEDF-4AFA-BC59-A161D53EB213}" destId="{97B6E3EB-8CE6-43E3-8344-9C9AC72655CA}" srcOrd="14" destOrd="0" presId="urn:microsoft.com/office/officeart/2008/layout/VerticalCurvedList"/>
    <dgm:cxn modelId="{65BCFACA-6A69-4CE1-891E-2C8C683FDAA6}" type="presParOf" srcId="{97B6E3EB-8CE6-43E3-8344-9C9AC72655CA}" destId="{E19BBD69-9BCC-4EB1-B3B6-82D8D77F7F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29F0A3-0F1C-42A9-A438-1ABAE5EC6CE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E52CCCC-04BB-46AD-BD45-CE4B76ED6D13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Транспортно-технологический сервис</a:t>
          </a:r>
          <a:endParaRPr lang="ru-RU" sz="1200" dirty="0">
            <a:latin typeface="Arial Narrow" pitchFamily="34" charset="0"/>
          </a:endParaRPr>
        </a:p>
      </dgm:t>
    </dgm:pt>
    <dgm:pt modelId="{406EAC56-0A6C-487C-AAB8-6C8A9B19D3FF}" type="parTrans" cxnId="{4E889F7C-482F-40D0-93D3-D675D1A1358C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80B0521-96F9-483B-A1D0-BF2FF530E7A3}" type="sibTrans" cxnId="{4E889F7C-482F-40D0-93D3-D675D1A1358C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11343E45-E0F1-4CB4-A9F9-5E64F5A10444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Управление запасами, цепями поставок</a:t>
          </a:r>
          <a:endParaRPr lang="ru-RU" sz="1200" dirty="0">
            <a:latin typeface="Arial Narrow" pitchFamily="34" charset="0"/>
          </a:endParaRPr>
        </a:p>
      </dgm:t>
    </dgm:pt>
    <dgm:pt modelId="{46C49FDA-8FAD-46E8-B7F7-BE7B8ACF5D1E}" type="parTrans" cxnId="{12B70ED1-D797-4844-AB79-CD3482BD5B7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B72AF562-A1B2-485D-8D18-2A814704FFC2}" type="sibTrans" cxnId="{12B70ED1-D797-4844-AB79-CD3482BD5B7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2BD6CF4E-2C9E-41BE-87A4-A1689DD398D4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Установка дополнительного оборудования</a:t>
          </a:r>
          <a:endParaRPr lang="ru-RU" sz="1200" dirty="0">
            <a:latin typeface="Arial Narrow" pitchFamily="34" charset="0"/>
          </a:endParaRPr>
        </a:p>
      </dgm:t>
    </dgm:pt>
    <dgm:pt modelId="{736C8BB2-C203-444D-9C70-C2B585818976}" type="parTrans" cxnId="{9AAF6644-0756-4E13-A1A4-F562CF5CBDE9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CB06547E-6DC6-4A33-9CDC-0DFA18D67CDF}" type="sibTrans" cxnId="{9AAF6644-0756-4E13-A1A4-F562CF5CBDE9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3A0D656C-6CB6-403B-B1A5-9FBE5D38CF4A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Аренда, </a:t>
          </a:r>
          <a:r>
            <a:rPr lang="ru-RU" sz="1200" dirty="0" err="1" smtClean="0">
              <a:latin typeface="Arial Narrow" pitchFamily="34" charset="0"/>
            </a:rPr>
            <a:t>каршеринг</a:t>
          </a:r>
          <a:endParaRPr lang="ru-RU" sz="1200" dirty="0">
            <a:latin typeface="Arial Narrow" pitchFamily="34" charset="0"/>
          </a:endParaRPr>
        </a:p>
      </dgm:t>
    </dgm:pt>
    <dgm:pt modelId="{E893917E-AFC5-4403-8EAD-D0679DD0C998}" type="parTrans" cxnId="{71689566-689A-46E5-9DDF-948BE7B8D0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147D38C-DD94-4C02-96E9-167DE0215A4A}" type="sibTrans" cxnId="{71689566-689A-46E5-9DDF-948BE7B8D0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109E4950-ADCB-4058-8DD3-EB64CC3BAAD2}">
      <dgm:prSet phldrT="[Текст]" custT="1"/>
      <dgm:spPr/>
      <dgm:t>
        <a:bodyPr/>
        <a:lstStyle/>
        <a:p>
          <a:r>
            <a:rPr lang="ru-RU" sz="1200" dirty="0" err="1" smtClean="0">
              <a:latin typeface="Arial Narrow" pitchFamily="34" charset="0"/>
            </a:rPr>
            <a:t>Клининг</a:t>
          </a:r>
          <a:r>
            <a:rPr lang="ru-RU" sz="1200" dirty="0" smtClean="0">
              <a:latin typeface="Arial Narrow" pitchFamily="34" charset="0"/>
            </a:rPr>
            <a:t>, </a:t>
          </a:r>
          <a:r>
            <a:rPr lang="ru-RU" sz="1200" dirty="0" err="1" smtClean="0">
              <a:latin typeface="Arial Narrow" pitchFamily="34" charset="0"/>
            </a:rPr>
            <a:t>детейлинг</a:t>
          </a:r>
          <a:endParaRPr lang="ru-RU" sz="1200" dirty="0">
            <a:latin typeface="Arial Narrow" pitchFamily="34" charset="0"/>
          </a:endParaRPr>
        </a:p>
      </dgm:t>
    </dgm:pt>
    <dgm:pt modelId="{58560BDC-5587-433E-9F25-723970B90C7C}" type="parTrans" cxnId="{C7700F7A-BEC2-474D-AD37-2775062B6B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5C737447-7F4E-4E1B-913D-99FA22258EB8}" type="sibTrans" cxnId="{C7700F7A-BEC2-474D-AD37-2775062B6BC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C9307438-219E-455C-AA96-2A95DC0728E7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Ремонт агрегатов, узлов, механизмов, систем</a:t>
          </a:r>
          <a:endParaRPr lang="ru-RU" sz="1200" dirty="0">
            <a:latin typeface="Arial Narrow" pitchFamily="34" charset="0"/>
          </a:endParaRPr>
        </a:p>
      </dgm:t>
    </dgm:pt>
    <dgm:pt modelId="{1848C286-D000-4BA4-88B7-1FE3E3AF1702}" type="parTrans" cxnId="{C4174750-2089-4D56-A7ED-84B4FA2702B8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ACDEDCC9-63AE-4D80-8980-B318CB322E40}" type="sibTrans" cxnId="{C4174750-2089-4D56-A7ED-84B4FA2702B8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08C2B2F6-5625-48EE-9DE7-7608D54ABDE3}">
      <dgm:prSet phldrT="[Текст]"/>
      <dgm:spPr/>
      <dgm:t>
        <a:bodyPr/>
        <a:lstStyle/>
        <a:p>
          <a:endParaRPr lang="ru-RU"/>
        </a:p>
      </dgm:t>
    </dgm:pt>
    <dgm:pt modelId="{F8F5ADF2-AAAA-4330-B01C-F9CA11F18821}" type="parTrans" cxnId="{D4B8D9A7-C958-4E2B-82C9-1FF24A4B295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D9176621-6ED5-42E8-B0EB-07CD184FB0F1}" type="sibTrans" cxnId="{D4B8D9A7-C958-4E2B-82C9-1FF24A4B295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DBB255A5-AB48-4573-B774-5945069022D7}">
      <dgm:prSet phldrT="[Текст]" custT="1"/>
      <dgm:spPr/>
      <dgm:t>
        <a:bodyPr/>
        <a:lstStyle/>
        <a:p>
          <a:r>
            <a:rPr lang="ru-RU" sz="1200" dirty="0" smtClean="0">
              <a:latin typeface="Arial Narrow" pitchFamily="34" charset="0"/>
            </a:rPr>
            <a:t>Организация автобизнеса</a:t>
          </a:r>
          <a:endParaRPr lang="ru-RU" sz="1200" dirty="0">
            <a:latin typeface="Arial Narrow" pitchFamily="34" charset="0"/>
          </a:endParaRPr>
        </a:p>
      </dgm:t>
    </dgm:pt>
    <dgm:pt modelId="{CD1730C5-AA7E-4820-9A52-9EA0F60EACD3}" type="parTrans" cxnId="{891BB6A7-13BA-49B5-9F40-C3DDFF375E2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910EBED7-E78A-4CD6-A60E-28F01F9D6AD8}" type="sibTrans" cxnId="{891BB6A7-13BA-49B5-9F40-C3DDFF375E2F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98041BFF-44C1-4156-B357-FE68D686E58B}">
      <dgm:prSet phldrT="[Текст]"/>
      <dgm:spPr/>
      <dgm:t>
        <a:bodyPr/>
        <a:lstStyle/>
        <a:p>
          <a:endParaRPr lang="ru-RU"/>
        </a:p>
      </dgm:t>
    </dgm:pt>
    <dgm:pt modelId="{80E9351F-8915-4C4A-A767-598C48B3316C}" type="parTrans" cxnId="{473FAD71-7B0D-434E-A94B-CD558A2A550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26CF152C-B5A9-4D94-B919-4F0E0130670E}" type="sibTrans" cxnId="{473FAD71-7B0D-434E-A94B-CD558A2A5506}">
      <dgm:prSet/>
      <dgm:spPr/>
      <dgm:t>
        <a:bodyPr/>
        <a:lstStyle/>
        <a:p>
          <a:endParaRPr lang="ru-RU" sz="1200">
            <a:latin typeface="Arial Narrow" pitchFamily="34" charset="0"/>
          </a:endParaRPr>
        </a:p>
      </dgm:t>
    </dgm:pt>
    <dgm:pt modelId="{454FFAE4-D842-47DC-B9D2-D34E0E7C9A85}">
      <dgm:prSet phldrT="[Текст]"/>
      <dgm:spPr/>
      <dgm:t>
        <a:bodyPr/>
        <a:lstStyle/>
        <a:p>
          <a:endParaRPr lang="ru-RU"/>
        </a:p>
      </dgm:t>
    </dgm:pt>
    <dgm:pt modelId="{162E152A-684D-4095-BBD3-6A6C7D59DA61}" type="parTrans" cxnId="{736437F8-B5FC-4CF2-8038-E5544408814B}">
      <dgm:prSet/>
      <dgm:spPr/>
      <dgm:t>
        <a:bodyPr/>
        <a:lstStyle/>
        <a:p>
          <a:endParaRPr lang="ru-RU"/>
        </a:p>
      </dgm:t>
    </dgm:pt>
    <dgm:pt modelId="{9A371A86-2B3F-459A-8A73-C88151508151}" type="sibTrans" cxnId="{736437F8-B5FC-4CF2-8038-E5544408814B}">
      <dgm:prSet/>
      <dgm:spPr/>
      <dgm:t>
        <a:bodyPr/>
        <a:lstStyle/>
        <a:p>
          <a:endParaRPr lang="ru-RU"/>
        </a:p>
      </dgm:t>
    </dgm:pt>
    <dgm:pt modelId="{F15F8805-F85B-4A86-A021-8A514B9EA75D}" type="pres">
      <dgm:prSet presAssocID="{3829F0A3-0F1C-42A9-A438-1ABAE5EC6CE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9066D39-EEDF-4AFA-BC59-A161D53EB213}" type="pres">
      <dgm:prSet presAssocID="{3829F0A3-0F1C-42A9-A438-1ABAE5EC6CED}" presName="Name1" presStyleCnt="0"/>
      <dgm:spPr/>
    </dgm:pt>
    <dgm:pt modelId="{749D1C22-3F3D-4F77-8A83-D141E1807416}" type="pres">
      <dgm:prSet presAssocID="{3829F0A3-0F1C-42A9-A438-1ABAE5EC6CED}" presName="cycle" presStyleCnt="0"/>
      <dgm:spPr/>
    </dgm:pt>
    <dgm:pt modelId="{D8B3C031-99F0-4AE9-BDFB-38CE4E0088A2}" type="pres">
      <dgm:prSet presAssocID="{3829F0A3-0F1C-42A9-A438-1ABAE5EC6CED}" presName="srcNode" presStyleLbl="node1" presStyleIdx="0" presStyleCnt="7"/>
      <dgm:spPr/>
    </dgm:pt>
    <dgm:pt modelId="{D2D5C09B-694D-4914-A57A-E94F7BF2E076}" type="pres">
      <dgm:prSet presAssocID="{3829F0A3-0F1C-42A9-A438-1ABAE5EC6CE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BB8618-5B85-4018-99FD-F7572E9D41B9}" type="pres">
      <dgm:prSet presAssocID="{3829F0A3-0F1C-42A9-A438-1ABAE5EC6CED}" presName="extraNode" presStyleLbl="node1" presStyleIdx="0" presStyleCnt="7"/>
      <dgm:spPr/>
    </dgm:pt>
    <dgm:pt modelId="{B56480B1-2016-45CA-BD61-BACE0FF754D4}" type="pres">
      <dgm:prSet presAssocID="{3829F0A3-0F1C-42A9-A438-1ABAE5EC6CED}" presName="dstNode" presStyleLbl="node1" presStyleIdx="0" presStyleCnt="7"/>
      <dgm:spPr/>
    </dgm:pt>
    <dgm:pt modelId="{C83E5137-3404-4050-8B00-4FDCFE9A3FD2}" type="pres">
      <dgm:prSet presAssocID="{6E52CCCC-04BB-46AD-BD45-CE4B76ED6D1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DD2754-1330-45D1-A5A0-632B773FE18D}" type="pres">
      <dgm:prSet presAssocID="{6E52CCCC-04BB-46AD-BD45-CE4B76ED6D13}" presName="accent_1" presStyleCnt="0"/>
      <dgm:spPr/>
    </dgm:pt>
    <dgm:pt modelId="{0FCD6285-E981-4D11-9CD4-3DDA03C2EEC9}" type="pres">
      <dgm:prSet presAssocID="{6E52CCCC-04BB-46AD-BD45-CE4B76ED6D13}" presName="accentRepeatNode" presStyleLbl="solidFgAcc1" presStyleIdx="0" presStyleCnt="7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t="11000" b="11000"/>
          </a:stretch>
        </a:blipFill>
      </dgm:spPr>
    </dgm:pt>
    <dgm:pt modelId="{337CC6AC-9C2B-4EAB-A1A7-B42808F01B71}" type="pres">
      <dgm:prSet presAssocID="{11343E45-E0F1-4CB4-A9F9-5E64F5A104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41C59-1336-47FC-BB2E-6752B1405986}" type="pres">
      <dgm:prSet presAssocID="{11343E45-E0F1-4CB4-A9F9-5E64F5A10444}" presName="accent_2" presStyleCnt="0"/>
      <dgm:spPr/>
    </dgm:pt>
    <dgm:pt modelId="{3B8ED599-9E3E-48FF-AAF5-3409B7A481E5}" type="pres">
      <dgm:prSet presAssocID="{11343E45-E0F1-4CB4-A9F9-5E64F5A10444}" presName="accentRepeatNode" presStyleLbl="solidFgAcc1" presStyleIdx="1" presStyleCnt="7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602510-F009-4DD8-8C91-288B0B08C99F}" type="pres">
      <dgm:prSet presAssocID="{2BD6CF4E-2C9E-41BE-87A4-A1689DD398D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7567A-1D97-4975-A56C-DA4878C8A0F3}" type="pres">
      <dgm:prSet presAssocID="{2BD6CF4E-2C9E-41BE-87A4-A1689DD398D4}" presName="accent_3" presStyleCnt="0"/>
      <dgm:spPr/>
    </dgm:pt>
    <dgm:pt modelId="{B436021C-4C20-4F3E-B32A-901FFFDF5F0D}" type="pres">
      <dgm:prSet presAssocID="{2BD6CF4E-2C9E-41BE-87A4-A1689DD398D4}" presName="accentRepeatNode" presStyleLbl="solidFgAcc1" presStyleIdx="2" presStyleCnt="7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t="18000" b="18000"/>
          </a:stretch>
        </a:blipFill>
      </dgm:spPr>
      <dgm:t>
        <a:bodyPr/>
        <a:lstStyle/>
        <a:p>
          <a:endParaRPr lang="ru-RU"/>
        </a:p>
      </dgm:t>
    </dgm:pt>
    <dgm:pt modelId="{99C690A6-CAE5-4E6A-A2D4-2B7F787EBE17}" type="pres">
      <dgm:prSet presAssocID="{109E4950-ADCB-4058-8DD3-EB64CC3BAAD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1636B-49D9-48E5-97BB-218754B0AE9D}" type="pres">
      <dgm:prSet presAssocID="{109E4950-ADCB-4058-8DD3-EB64CC3BAAD2}" presName="accent_4" presStyleCnt="0"/>
      <dgm:spPr/>
    </dgm:pt>
    <dgm:pt modelId="{2A1FAA51-51B7-4451-A48F-02E403011E02}" type="pres">
      <dgm:prSet presAssocID="{109E4950-ADCB-4058-8DD3-EB64CC3BAAD2}" presName="accentRepeatNode" presStyleLbl="solidFgAcc1" presStyleIdx="3" presStyleCnt="7"/>
      <dgm:spPr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l="-7000" t="11000" r="-7000" b="11000"/>
          </a:stretch>
        </a:blipFill>
      </dgm:spPr>
    </dgm:pt>
    <dgm:pt modelId="{3A3723AF-CCCA-4B0D-89BB-A72A637F52B2}" type="pres">
      <dgm:prSet presAssocID="{C9307438-219E-455C-AA96-2A95DC0728E7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95615-8FF6-45B3-8624-E613858B6D87}" type="pres">
      <dgm:prSet presAssocID="{C9307438-219E-455C-AA96-2A95DC0728E7}" presName="accent_5" presStyleCnt="0"/>
      <dgm:spPr/>
    </dgm:pt>
    <dgm:pt modelId="{5D62287F-FD22-469D-8534-82D97B9B414A}" type="pres">
      <dgm:prSet presAssocID="{C9307438-219E-455C-AA96-2A95DC0728E7}" presName="accentRepeatNode" presStyleLbl="solidFgAcc1" presStyleIdx="4" presStyleCnt="7"/>
      <dgm:spPr>
        <a:blipFill rotWithShape="0">
          <a:blip xmlns:r="http://schemas.openxmlformats.org/officeDocument/2006/relationships" r:embed="rId8"/>
          <a:stretch>
            <a:fillRect l="-7000" t="11000" r="-7000" b="11000"/>
          </a:stretch>
        </a:blipFill>
      </dgm:spPr>
    </dgm:pt>
    <dgm:pt modelId="{91F0D03C-6F7D-4502-95D0-43D82DBE9E80}" type="pres">
      <dgm:prSet presAssocID="{3A0D656C-6CB6-403B-B1A5-9FBE5D38CF4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727C-82DF-426B-8311-7C0C7A87C632}" type="pres">
      <dgm:prSet presAssocID="{3A0D656C-6CB6-403B-B1A5-9FBE5D38CF4A}" presName="accent_6" presStyleCnt="0"/>
      <dgm:spPr/>
    </dgm:pt>
    <dgm:pt modelId="{52E124E4-488D-455F-A0C7-945020C13EB6}" type="pres">
      <dgm:prSet presAssocID="{3A0D656C-6CB6-403B-B1A5-9FBE5D38CF4A}" presName="accentRepeatNode" presStyleLbl="solidFgAcc1" presStyleIdx="5" presStyleCnt="7"/>
      <dgm:spPr>
        <a:blipFill dpi="0" rotWithShape="0">
          <a:blip xmlns:r="http://schemas.openxmlformats.org/officeDocument/2006/relationships" r:embed="rId9"/>
          <a:srcRect/>
          <a:stretch>
            <a:fillRect/>
          </a:stretch>
        </a:blipFill>
      </dgm:spPr>
    </dgm:pt>
    <dgm:pt modelId="{2CEFD867-A3D0-43B9-8CE6-F26A3C49D858}" type="pres">
      <dgm:prSet presAssocID="{DBB255A5-AB48-4573-B774-5945069022D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B6E3EB-8CE6-43E3-8344-9C9AC72655CA}" type="pres">
      <dgm:prSet presAssocID="{DBB255A5-AB48-4573-B774-5945069022D7}" presName="accent_7" presStyleCnt="0"/>
      <dgm:spPr/>
    </dgm:pt>
    <dgm:pt modelId="{E19BBD69-9BCC-4EB1-B3B6-82D8D77F7F59}" type="pres">
      <dgm:prSet presAssocID="{DBB255A5-AB48-4573-B774-5945069022D7}" presName="accentRepeatNode" presStyleLbl="solidFgAcc1" presStyleIdx="6" presStyleCnt="7"/>
      <dgm:spPr>
        <a:blipFill dpi="0" rotWithShape="0">
          <a:blip xmlns:r="http://schemas.openxmlformats.org/officeDocument/2006/relationships" r:embed="rId10"/>
          <a:srcRect/>
          <a:stretch>
            <a:fillRect t="2000" b="2000"/>
          </a:stretch>
        </a:blipFill>
      </dgm:spPr>
    </dgm:pt>
  </dgm:ptLst>
  <dgm:cxnLst>
    <dgm:cxn modelId="{DC410FAF-423F-4021-A740-DDC6FC837195}" type="presOf" srcId="{3A0D656C-6CB6-403B-B1A5-9FBE5D38CF4A}" destId="{91F0D03C-6F7D-4502-95D0-43D82DBE9E80}" srcOrd="0" destOrd="0" presId="urn:microsoft.com/office/officeart/2008/layout/VerticalCurvedList"/>
    <dgm:cxn modelId="{473FAD71-7B0D-434E-A94B-CD558A2A5506}" srcId="{3829F0A3-0F1C-42A9-A438-1ABAE5EC6CED}" destId="{98041BFF-44C1-4156-B357-FE68D686E58B}" srcOrd="7" destOrd="0" parTransId="{80E9351F-8915-4C4A-A767-598C48B3316C}" sibTransId="{26CF152C-B5A9-4D94-B919-4F0E0130670E}"/>
    <dgm:cxn modelId="{C7700F7A-BEC2-474D-AD37-2775062B6BC6}" srcId="{3829F0A3-0F1C-42A9-A438-1ABAE5EC6CED}" destId="{109E4950-ADCB-4058-8DD3-EB64CC3BAAD2}" srcOrd="3" destOrd="0" parTransId="{58560BDC-5587-433E-9F25-723970B90C7C}" sibTransId="{5C737447-7F4E-4E1B-913D-99FA22258EB8}"/>
    <dgm:cxn modelId="{5C1C5299-AC52-4C79-AC2E-A2380B168A1E}" type="presOf" srcId="{109E4950-ADCB-4058-8DD3-EB64CC3BAAD2}" destId="{99C690A6-CAE5-4E6A-A2D4-2B7F787EBE17}" srcOrd="0" destOrd="0" presId="urn:microsoft.com/office/officeart/2008/layout/VerticalCurvedList"/>
    <dgm:cxn modelId="{DCCBD91F-2014-4879-8125-854CB0C99ACC}" type="presOf" srcId="{3829F0A3-0F1C-42A9-A438-1ABAE5EC6CED}" destId="{F15F8805-F85B-4A86-A021-8A514B9EA75D}" srcOrd="0" destOrd="0" presId="urn:microsoft.com/office/officeart/2008/layout/VerticalCurvedList"/>
    <dgm:cxn modelId="{C4174750-2089-4D56-A7ED-84B4FA2702B8}" srcId="{3829F0A3-0F1C-42A9-A438-1ABAE5EC6CED}" destId="{C9307438-219E-455C-AA96-2A95DC0728E7}" srcOrd="4" destOrd="0" parTransId="{1848C286-D000-4BA4-88B7-1FE3E3AF1702}" sibTransId="{ACDEDCC9-63AE-4D80-8980-B318CB322E40}"/>
    <dgm:cxn modelId="{7D4F1EC3-FEF3-4513-B1DE-1B954C8303C4}" type="presOf" srcId="{2BD6CF4E-2C9E-41BE-87A4-A1689DD398D4}" destId="{76602510-F009-4DD8-8C91-288B0B08C99F}" srcOrd="0" destOrd="0" presId="urn:microsoft.com/office/officeart/2008/layout/VerticalCurvedList"/>
    <dgm:cxn modelId="{71689566-689A-46E5-9DDF-948BE7B8D0C6}" srcId="{3829F0A3-0F1C-42A9-A438-1ABAE5EC6CED}" destId="{3A0D656C-6CB6-403B-B1A5-9FBE5D38CF4A}" srcOrd="5" destOrd="0" parTransId="{E893917E-AFC5-4403-8EAD-D0679DD0C998}" sibTransId="{A147D38C-DD94-4C02-96E9-167DE0215A4A}"/>
    <dgm:cxn modelId="{7085B76C-2263-4D96-800A-CE07D9C6AF84}" type="presOf" srcId="{A80B0521-96F9-483B-A1D0-BF2FF530E7A3}" destId="{D2D5C09B-694D-4914-A57A-E94F7BF2E076}" srcOrd="0" destOrd="0" presId="urn:microsoft.com/office/officeart/2008/layout/VerticalCurvedList"/>
    <dgm:cxn modelId="{4E889F7C-482F-40D0-93D3-D675D1A1358C}" srcId="{3829F0A3-0F1C-42A9-A438-1ABAE5EC6CED}" destId="{6E52CCCC-04BB-46AD-BD45-CE4B76ED6D13}" srcOrd="0" destOrd="0" parTransId="{406EAC56-0A6C-487C-AAB8-6C8A9B19D3FF}" sibTransId="{A80B0521-96F9-483B-A1D0-BF2FF530E7A3}"/>
    <dgm:cxn modelId="{891BB6A7-13BA-49B5-9F40-C3DDFF375E2F}" srcId="{3829F0A3-0F1C-42A9-A438-1ABAE5EC6CED}" destId="{DBB255A5-AB48-4573-B774-5945069022D7}" srcOrd="6" destOrd="0" parTransId="{CD1730C5-AA7E-4820-9A52-9EA0F60EACD3}" sibTransId="{910EBED7-E78A-4CD6-A60E-28F01F9D6AD8}"/>
    <dgm:cxn modelId="{D4B8D9A7-C958-4E2B-82C9-1FF24A4B295F}" srcId="{3829F0A3-0F1C-42A9-A438-1ABAE5EC6CED}" destId="{08C2B2F6-5625-48EE-9DE7-7608D54ABDE3}" srcOrd="8" destOrd="0" parTransId="{F8F5ADF2-AAAA-4330-B01C-F9CA11F18821}" sibTransId="{D9176621-6ED5-42E8-B0EB-07CD184FB0F1}"/>
    <dgm:cxn modelId="{8AFA19EB-803F-44E0-9F52-DB38C295F4C1}" type="presOf" srcId="{DBB255A5-AB48-4573-B774-5945069022D7}" destId="{2CEFD867-A3D0-43B9-8CE6-F26A3C49D858}" srcOrd="0" destOrd="0" presId="urn:microsoft.com/office/officeart/2008/layout/VerticalCurvedList"/>
    <dgm:cxn modelId="{8FD59FBF-E032-4B67-8C60-2A1206BADDFC}" type="presOf" srcId="{6E52CCCC-04BB-46AD-BD45-CE4B76ED6D13}" destId="{C83E5137-3404-4050-8B00-4FDCFE9A3FD2}" srcOrd="0" destOrd="0" presId="urn:microsoft.com/office/officeart/2008/layout/VerticalCurvedList"/>
    <dgm:cxn modelId="{7BC76C6F-8A0B-4837-9862-5C403EA86734}" type="presOf" srcId="{C9307438-219E-455C-AA96-2A95DC0728E7}" destId="{3A3723AF-CCCA-4B0D-89BB-A72A637F52B2}" srcOrd="0" destOrd="0" presId="urn:microsoft.com/office/officeart/2008/layout/VerticalCurvedList"/>
    <dgm:cxn modelId="{12B70ED1-D797-4844-AB79-CD3482BD5B76}" srcId="{3829F0A3-0F1C-42A9-A438-1ABAE5EC6CED}" destId="{11343E45-E0F1-4CB4-A9F9-5E64F5A10444}" srcOrd="1" destOrd="0" parTransId="{46C49FDA-8FAD-46E8-B7F7-BE7B8ACF5D1E}" sibTransId="{B72AF562-A1B2-485D-8D18-2A814704FFC2}"/>
    <dgm:cxn modelId="{9AAF6644-0756-4E13-A1A4-F562CF5CBDE9}" srcId="{3829F0A3-0F1C-42A9-A438-1ABAE5EC6CED}" destId="{2BD6CF4E-2C9E-41BE-87A4-A1689DD398D4}" srcOrd="2" destOrd="0" parTransId="{736C8BB2-C203-444D-9C70-C2B585818976}" sibTransId="{CB06547E-6DC6-4A33-9CDC-0DFA18D67CDF}"/>
    <dgm:cxn modelId="{736437F8-B5FC-4CF2-8038-E5544408814B}" srcId="{3829F0A3-0F1C-42A9-A438-1ABAE5EC6CED}" destId="{454FFAE4-D842-47DC-B9D2-D34E0E7C9A85}" srcOrd="9" destOrd="0" parTransId="{162E152A-684D-4095-BBD3-6A6C7D59DA61}" sibTransId="{9A371A86-2B3F-459A-8A73-C88151508151}"/>
    <dgm:cxn modelId="{C8EFE465-503D-465C-8C36-887AAA814CAE}" type="presOf" srcId="{11343E45-E0F1-4CB4-A9F9-5E64F5A10444}" destId="{337CC6AC-9C2B-4EAB-A1A7-B42808F01B71}" srcOrd="0" destOrd="0" presId="urn:microsoft.com/office/officeart/2008/layout/VerticalCurvedList"/>
    <dgm:cxn modelId="{528300BC-65B3-4E0F-B2FE-FE09CDEFAECF}" type="presParOf" srcId="{F15F8805-F85B-4A86-A021-8A514B9EA75D}" destId="{69066D39-EEDF-4AFA-BC59-A161D53EB213}" srcOrd="0" destOrd="0" presId="urn:microsoft.com/office/officeart/2008/layout/VerticalCurvedList"/>
    <dgm:cxn modelId="{D29F6E37-0718-433E-AF24-BB6DC31ECA89}" type="presParOf" srcId="{69066D39-EEDF-4AFA-BC59-A161D53EB213}" destId="{749D1C22-3F3D-4F77-8A83-D141E1807416}" srcOrd="0" destOrd="0" presId="urn:microsoft.com/office/officeart/2008/layout/VerticalCurvedList"/>
    <dgm:cxn modelId="{9806D36B-CAB5-44B5-861E-7D64963FDE66}" type="presParOf" srcId="{749D1C22-3F3D-4F77-8A83-D141E1807416}" destId="{D8B3C031-99F0-4AE9-BDFB-38CE4E0088A2}" srcOrd="0" destOrd="0" presId="urn:microsoft.com/office/officeart/2008/layout/VerticalCurvedList"/>
    <dgm:cxn modelId="{59A035F7-2933-4374-84C7-C5F39164AF66}" type="presParOf" srcId="{749D1C22-3F3D-4F77-8A83-D141E1807416}" destId="{D2D5C09B-694D-4914-A57A-E94F7BF2E076}" srcOrd="1" destOrd="0" presId="urn:microsoft.com/office/officeart/2008/layout/VerticalCurvedList"/>
    <dgm:cxn modelId="{845DB054-762A-4C5F-8693-60314A5A8B72}" type="presParOf" srcId="{749D1C22-3F3D-4F77-8A83-D141E1807416}" destId="{2BBB8618-5B85-4018-99FD-F7572E9D41B9}" srcOrd="2" destOrd="0" presId="urn:microsoft.com/office/officeart/2008/layout/VerticalCurvedList"/>
    <dgm:cxn modelId="{64253C18-42D3-48C6-97B0-DDCEBD58921C}" type="presParOf" srcId="{749D1C22-3F3D-4F77-8A83-D141E1807416}" destId="{B56480B1-2016-45CA-BD61-BACE0FF754D4}" srcOrd="3" destOrd="0" presId="urn:microsoft.com/office/officeart/2008/layout/VerticalCurvedList"/>
    <dgm:cxn modelId="{79A66DBE-5E59-43C9-94E8-D21EF1023A40}" type="presParOf" srcId="{69066D39-EEDF-4AFA-BC59-A161D53EB213}" destId="{C83E5137-3404-4050-8B00-4FDCFE9A3FD2}" srcOrd="1" destOrd="0" presId="urn:microsoft.com/office/officeart/2008/layout/VerticalCurvedList"/>
    <dgm:cxn modelId="{72613885-C5B0-4D29-8AAE-3756441791D6}" type="presParOf" srcId="{69066D39-EEDF-4AFA-BC59-A161D53EB213}" destId="{16DD2754-1330-45D1-A5A0-632B773FE18D}" srcOrd="2" destOrd="0" presId="urn:microsoft.com/office/officeart/2008/layout/VerticalCurvedList"/>
    <dgm:cxn modelId="{311D3407-B3AA-426C-9776-9C8F6C1636A8}" type="presParOf" srcId="{16DD2754-1330-45D1-A5A0-632B773FE18D}" destId="{0FCD6285-E981-4D11-9CD4-3DDA03C2EEC9}" srcOrd="0" destOrd="0" presId="urn:microsoft.com/office/officeart/2008/layout/VerticalCurvedList"/>
    <dgm:cxn modelId="{BEF02455-76FB-4C17-9816-02ED844159B6}" type="presParOf" srcId="{69066D39-EEDF-4AFA-BC59-A161D53EB213}" destId="{337CC6AC-9C2B-4EAB-A1A7-B42808F01B71}" srcOrd="3" destOrd="0" presId="urn:microsoft.com/office/officeart/2008/layout/VerticalCurvedList"/>
    <dgm:cxn modelId="{397C7BE4-E327-427B-8ABE-61A22200D223}" type="presParOf" srcId="{69066D39-EEDF-4AFA-BC59-A161D53EB213}" destId="{E6541C59-1336-47FC-BB2E-6752B1405986}" srcOrd="4" destOrd="0" presId="urn:microsoft.com/office/officeart/2008/layout/VerticalCurvedList"/>
    <dgm:cxn modelId="{3E3E00D8-EF06-4191-BE5B-F3471B99991E}" type="presParOf" srcId="{E6541C59-1336-47FC-BB2E-6752B1405986}" destId="{3B8ED599-9E3E-48FF-AAF5-3409B7A481E5}" srcOrd="0" destOrd="0" presId="urn:microsoft.com/office/officeart/2008/layout/VerticalCurvedList"/>
    <dgm:cxn modelId="{8492BF86-2B3B-403D-A592-334D0A6AEC99}" type="presParOf" srcId="{69066D39-EEDF-4AFA-BC59-A161D53EB213}" destId="{76602510-F009-4DD8-8C91-288B0B08C99F}" srcOrd="5" destOrd="0" presId="urn:microsoft.com/office/officeart/2008/layout/VerticalCurvedList"/>
    <dgm:cxn modelId="{78C15C19-086B-43E2-BE52-75FE03857744}" type="presParOf" srcId="{69066D39-EEDF-4AFA-BC59-A161D53EB213}" destId="{BD57567A-1D97-4975-A56C-DA4878C8A0F3}" srcOrd="6" destOrd="0" presId="urn:microsoft.com/office/officeart/2008/layout/VerticalCurvedList"/>
    <dgm:cxn modelId="{2DA07378-1607-47DD-911D-933E29DE9437}" type="presParOf" srcId="{BD57567A-1D97-4975-A56C-DA4878C8A0F3}" destId="{B436021C-4C20-4F3E-B32A-901FFFDF5F0D}" srcOrd="0" destOrd="0" presId="urn:microsoft.com/office/officeart/2008/layout/VerticalCurvedList"/>
    <dgm:cxn modelId="{BAA33D9B-92F5-46D0-94D0-37EE101D986D}" type="presParOf" srcId="{69066D39-EEDF-4AFA-BC59-A161D53EB213}" destId="{99C690A6-CAE5-4E6A-A2D4-2B7F787EBE17}" srcOrd="7" destOrd="0" presId="urn:microsoft.com/office/officeart/2008/layout/VerticalCurvedList"/>
    <dgm:cxn modelId="{9FBD391A-2D76-48AE-9130-BF4123B9632E}" type="presParOf" srcId="{69066D39-EEDF-4AFA-BC59-A161D53EB213}" destId="{92A1636B-49D9-48E5-97BB-218754B0AE9D}" srcOrd="8" destOrd="0" presId="urn:microsoft.com/office/officeart/2008/layout/VerticalCurvedList"/>
    <dgm:cxn modelId="{7E8251FC-D98F-4B1E-AC79-4E42D68FDEFE}" type="presParOf" srcId="{92A1636B-49D9-48E5-97BB-218754B0AE9D}" destId="{2A1FAA51-51B7-4451-A48F-02E403011E02}" srcOrd="0" destOrd="0" presId="urn:microsoft.com/office/officeart/2008/layout/VerticalCurvedList"/>
    <dgm:cxn modelId="{9EB01D14-5218-49E6-8CFB-05B3898490BB}" type="presParOf" srcId="{69066D39-EEDF-4AFA-BC59-A161D53EB213}" destId="{3A3723AF-CCCA-4B0D-89BB-A72A637F52B2}" srcOrd="9" destOrd="0" presId="urn:microsoft.com/office/officeart/2008/layout/VerticalCurvedList"/>
    <dgm:cxn modelId="{87265DCF-C239-41DC-B6AC-570B7876C9C0}" type="presParOf" srcId="{69066D39-EEDF-4AFA-BC59-A161D53EB213}" destId="{40095615-8FF6-45B3-8624-E613858B6D87}" srcOrd="10" destOrd="0" presId="urn:microsoft.com/office/officeart/2008/layout/VerticalCurvedList"/>
    <dgm:cxn modelId="{49E2E219-1382-425C-8218-CC39CF474A29}" type="presParOf" srcId="{40095615-8FF6-45B3-8624-E613858B6D87}" destId="{5D62287F-FD22-469D-8534-82D97B9B414A}" srcOrd="0" destOrd="0" presId="urn:microsoft.com/office/officeart/2008/layout/VerticalCurvedList"/>
    <dgm:cxn modelId="{1354BB53-6FE8-4E86-8B40-01505DA35E32}" type="presParOf" srcId="{69066D39-EEDF-4AFA-BC59-A161D53EB213}" destId="{91F0D03C-6F7D-4502-95D0-43D82DBE9E80}" srcOrd="11" destOrd="0" presId="urn:microsoft.com/office/officeart/2008/layout/VerticalCurvedList"/>
    <dgm:cxn modelId="{44C2BFDD-B518-4BF0-A0B0-319CF1EB6013}" type="presParOf" srcId="{69066D39-EEDF-4AFA-BC59-A161D53EB213}" destId="{E2EF727C-82DF-426B-8311-7C0C7A87C632}" srcOrd="12" destOrd="0" presId="urn:microsoft.com/office/officeart/2008/layout/VerticalCurvedList"/>
    <dgm:cxn modelId="{C5C032C3-04B5-4F12-9B54-F41CECDECAC5}" type="presParOf" srcId="{E2EF727C-82DF-426B-8311-7C0C7A87C632}" destId="{52E124E4-488D-455F-A0C7-945020C13EB6}" srcOrd="0" destOrd="0" presId="urn:microsoft.com/office/officeart/2008/layout/VerticalCurvedList"/>
    <dgm:cxn modelId="{C03BBDE9-6AF1-4D5A-B669-78C9E30E0074}" type="presParOf" srcId="{69066D39-EEDF-4AFA-BC59-A161D53EB213}" destId="{2CEFD867-A3D0-43B9-8CE6-F26A3C49D858}" srcOrd="13" destOrd="0" presId="urn:microsoft.com/office/officeart/2008/layout/VerticalCurvedList"/>
    <dgm:cxn modelId="{D4819C90-9B77-4E90-9357-A76906352AC9}" type="presParOf" srcId="{69066D39-EEDF-4AFA-BC59-A161D53EB213}" destId="{97B6E3EB-8CE6-43E3-8344-9C9AC72655CA}" srcOrd="14" destOrd="0" presId="urn:microsoft.com/office/officeart/2008/layout/VerticalCurvedList"/>
    <dgm:cxn modelId="{0E558E58-BB35-4021-8FF1-B76CFB88D067}" type="presParOf" srcId="{97B6E3EB-8CE6-43E3-8344-9C9AC72655CA}" destId="{E19BBD69-9BCC-4EB1-B3B6-82D8D77F7F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1F8A3-0F7D-446C-A19F-55470BB8C063}">
      <dsp:nvSpPr>
        <dsp:cNvPr id="0" name=""/>
        <dsp:cNvSpPr/>
      </dsp:nvSpPr>
      <dsp:spPr>
        <a:xfrm>
          <a:off x="0" y="0"/>
          <a:ext cx="1631431" cy="46242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Рост технологических требований к сервису автомобилей и квалификации обслуживающего персонала </a:t>
          </a:r>
          <a:endParaRPr lang="ru-RU" sz="1200" kern="1200" dirty="0"/>
        </a:p>
      </dsp:txBody>
      <dsp:txXfrm>
        <a:off x="0" y="1849715"/>
        <a:ext cx="1631431" cy="1849715"/>
      </dsp:txXfrm>
    </dsp:sp>
    <dsp:sp modelId="{45172B95-C84B-4D8F-B340-66B4623924AD}">
      <dsp:nvSpPr>
        <dsp:cNvPr id="0" name=""/>
        <dsp:cNvSpPr/>
      </dsp:nvSpPr>
      <dsp:spPr>
        <a:xfrm>
          <a:off x="48942" y="280598"/>
          <a:ext cx="1533545" cy="1533605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19" t="-2816" r="-2819" b="-2816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68FC24-DFE7-4F72-82D3-31E0E44A503B}">
      <dsp:nvSpPr>
        <dsp:cNvPr id="0" name=""/>
        <dsp:cNvSpPr/>
      </dsp:nvSpPr>
      <dsp:spPr>
        <a:xfrm>
          <a:off x="1680374" y="0"/>
          <a:ext cx="1631431" cy="46242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Перераспределение объемов и структуры работ  сервиса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Автоматизация  технологических процессов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Расширение спектра сервисных услуг</a:t>
          </a:r>
          <a:endParaRPr lang="ru-RU" sz="1200" kern="1200" dirty="0"/>
        </a:p>
      </dsp:txBody>
      <dsp:txXfrm>
        <a:off x="1680374" y="1849715"/>
        <a:ext cx="1631431" cy="1849715"/>
      </dsp:txXfrm>
    </dsp:sp>
    <dsp:sp modelId="{5047FD84-D097-44CF-99BE-73C27BED6E4A}">
      <dsp:nvSpPr>
        <dsp:cNvPr id="0" name=""/>
        <dsp:cNvSpPr/>
      </dsp:nvSpPr>
      <dsp:spPr>
        <a:xfrm>
          <a:off x="1776090" y="327403"/>
          <a:ext cx="1439999" cy="1439995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50" t="-6250" r="-6250" b="-625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B2D1A8-23DB-4D85-B0F1-CB4463225A3D}">
      <dsp:nvSpPr>
        <dsp:cNvPr id="0" name=""/>
        <dsp:cNvSpPr/>
      </dsp:nvSpPr>
      <dsp:spPr>
        <a:xfrm>
          <a:off x="3360748" y="0"/>
          <a:ext cx="1631431" cy="46242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Изменения как потребительской культуры у индивидуальных владельцев, так и в системе поддержания технического состояния транспортных средств юридических лиц</a:t>
          </a:r>
          <a:endParaRPr lang="ru-RU" sz="1200" kern="1200" dirty="0"/>
        </a:p>
      </dsp:txBody>
      <dsp:txXfrm>
        <a:off x="3360748" y="1849715"/>
        <a:ext cx="1631431" cy="1849715"/>
      </dsp:txXfrm>
    </dsp:sp>
    <dsp:sp modelId="{9EF77DB9-CBD4-47D2-8CC7-3518C189F79C}">
      <dsp:nvSpPr>
        <dsp:cNvPr id="0" name=""/>
        <dsp:cNvSpPr/>
      </dsp:nvSpPr>
      <dsp:spPr>
        <a:xfrm>
          <a:off x="3409691" y="277457"/>
          <a:ext cx="1533545" cy="1539887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39" b="-4939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DA8249-7B02-4315-9BE6-932400CC4B12}">
      <dsp:nvSpPr>
        <dsp:cNvPr id="0" name=""/>
        <dsp:cNvSpPr/>
      </dsp:nvSpPr>
      <dsp:spPr>
        <a:xfrm>
          <a:off x="5041122" y="0"/>
          <a:ext cx="1631431" cy="46242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Локализация производства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Увеличение в автопарке страны  доли транспортных средств с электроприводом, на газомоторном топливе</a:t>
          </a:r>
          <a:endParaRPr lang="ru-RU" sz="1200" kern="1200" dirty="0"/>
        </a:p>
      </dsp:txBody>
      <dsp:txXfrm>
        <a:off x="5041122" y="1849715"/>
        <a:ext cx="1631431" cy="1849715"/>
      </dsp:txXfrm>
    </dsp:sp>
    <dsp:sp modelId="{B5E3D3BC-F016-4D1A-B159-BBA48DE7D46C}">
      <dsp:nvSpPr>
        <dsp:cNvPr id="0" name=""/>
        <dsp:cNvSpPr/>
      </dsp:nvSpPr>
      <dsp:spPr>
        <a:xfrm>
          <a:off x="5090065" y="277457"/>
          <a:ext cx="1533545" cy="153988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4354B-9BD5-40C3-9DEB-C9E71B739340}">
      <dsp:nvSpPr>
        <dsp:cNvPr id="0" name=""/>
        <dsp:cNvSpPr/>
      </dsp:nvSpPr>
      <dsp:spPr>
        <a:xfrm>
          <a:off x="6721496" y="0"/>
          <a:ext cx="1631431" cy="46242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Изменение нормативно-правовой базы</a:t>
          </a:r>
          <a:endParaRPr lang="ru-RU" sz="1200" kern="1200" dirty="0"/>
        </a:p>
      </dsp:txBody>
      <dsp:txXfrm>
        <a:off x="6721496" y="1849715"/>
        <a:ext cx="1631431" cy="1849715"/>
      </dsp:txXfrm>
    </dsp:sp>
    <dsp:sp modelId="{79D65FB6-E776-4889-8344-E256E128CC3C}">
      <dsp:nvSpPr>
        <dsp:cNvPr id="0" name=""/>
        <dsp:cNvSpPr/>
      </dsp:nvSpPr>
      <dsp:spPr>
        <a:xfrm>
          <a:off x="6770439" y="277457"/>
          <a:ext cx="1533545" cy="15398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C57A1D-9C71-4FD9-8C36-5C1AB42F382C}">
      <dsp:nvSpPr>
        <dsp:cNvPr id="0" name=""/>
        <dsp:cNvSpPr/>
      </dsp:nvSpPr>
      <dsp:spPr>
        <a:xfrm>
          <a:off x="334117" y="3699430"/>
          <a:ext cx="7684693" cy="69364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FEB9B-6219-4C2D-9154-00C9DAE1629C}">
      <dsp:nvSpPr>
        <dsp:cNvPr id="0" name=""/>
        <dsp:cNvSpPr/>
      </dsp:nvSpPr>
      <dsp:spPr>
        <a:xfrm>
          <a:off x="127248" y="232639"/>
          <a:ext cx="3603428" cy="459620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F1938-10FF-44D3-8F60-7E609369A9D2}">
      <dsp:nvSpPr>
        <dsp:cNvPr id="0" name=""/>
        <dsp:cNvSpPr/>
      </dsp:nvSpPr>
      <dsp:spPr>
        <a:xfrm>
          <a:off x="271385" y="1887275"/>
          <a:ext cx="2774639" cy="27577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271385" y="1887275"/>
        <a:ext cx="2774639" cy="2757725"/>
      </dsp:txXfrm>
    </dsp:sp>
    <dsp:sp modelId="{BA14060B-1A7F-4174-8DAC-0C2B3081D2C1}">
      <dsp:nvSpPr>
        <dsp:cNvPr id="0" name=""/>
        <dsp:cNvSpPr/>
      </dsp:nvSpPr>
      <dsp:spPr>
        <a:xfrm>
          <a:off x="3364685" y="2829"/>
          <a:ext cx="731982" cy="7319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02E10-EC3C-42D0-8FE4-20896BA5DDD8}">
      <dsp:nvSpPr>
        <dsp:cNvPr id="0" name=""/>
        <dsp:cNvSpPr/>
      </dsp:nvSpPr>
      <dsp:spPr>
        <a:xfrm>
          <a:off x="4096667" y="2829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Широкий спектр компетенций в автобизнесе и высокая востребованность на рынке труда</a:t>
          </a:r>
          <a:endParaRPr lang="ru-RU" sz="1800" kern="1200" dirty="0">
            <a:latin typeface="Arial Narrow" pitchFamily="34" charset="0"/>
          </a:endParaRPr>
        </a:p>
      </dsp:txBody>
      <dsp:txXfrm>
        <a:off x="4096667" y="2829"/>
        <a:ext cx="3624955" cy="731982"/>
      </dsp:txXfrm>
    </dsp:sp>
    <dsp:sp modelId="{16854060-B420-468A-9C73-A910F6B02B5C}">
      <dsp:nvSpPr>
        <dsp:cNvPr id="0" name=""/>
        <dsp:cNvSpPr/>
      </dsp:nvSpPr>
      <dsp:spPr>
        <a:xfrm>
          <a:off x="3364685" y="866568"/>
          <a:ext cx="731982" cy="7319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A5AA0-BC16-4C45-B498-848E6A543D56}">
      <dsp:nvSpPr>
        <dsp:cNvPr id="0" name=""/>
        <dsp:cNvSpPr/>
      </dsp:nvSpPr>
      <dsp:spPr>
        <a:xfrm>
          <a:off x="4096667" y="866568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Непосредственное участие работодателей в теоретическом и практическом обучении</a:t>
          </a:r>
          <a:endParaRPr lang="ru-RU" sz="1800" kern="1200" dirty="0">
            <a:latin typeface="Arial Narrow" pitchFamily="34" charset="0"/>
          </a:endParaRPr>
        </a:p>
      </dsp:txBody>
      <dsp:txXfrm>
        <a:off x="4096667" y="866568"/>
        <a:ext cx="3624955" cy="731982"/>
      </dsp:txXfrm>
    </dsp:sp>
    <dsp:sp modelId="{BC29B30B-9A76-460E-A487-E6E7E9F7DE7C}">
      <dsp:nvSpPr>
        <dsp:cNvPr id="0" name=""/>
        <dsp:cNvSpPr/>
      </dsp:nvSpPr>
      <dsp:spPr>
        <a:xfrm>
          <a:off x="3364685" y="1730307"/>
          <a:ext cx="731982" cy="73198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B846E-3EE3-44BA-98E8-B83A923D943B}">
      <dsp:nvSpPr>
        <dsp:cNvPr id="0" name=""/>
        <dsp:cNvSpPr/>
      </dsp:nvSpPr>
      <dsp:spPr>
        <a:xfrm>
          <a:off x="4096667" y="1730307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Практика и стажировка на рабочих местах в разных сферах автобизнеса</a:t>
          </a:r>
          <a:endParaRPr lang="ru-RU" sz="1800" kern="1200" dirty="0">
            <a:latin typeface="Arial Narrow" pitchFamily="34" charset="0"/>
          </a:endParaRPr>
        </a:p>
      </dsp:txBody>
      <dsp:txXfrm>
        <a:off x="4096667" y="1730307"/>
        <a:ext cx="3624955" cy="731982"/>
      </dsp:txXfrm>
    </dsp:sp>
    <dsp:sp modelId="{E15F8D25-F809-456D-8E3C-AF5B129199B0}">
      <dsp:nvSpPr>
        <dsp:cNvPr id="0" name=""/>
        <dsp:cNvSpPr/>
      </dsp:nvSpPr>
      <dsp:spPr>
        <a:xfrm>
          <a:off x="3364685" y="2594046"/>
          <a:ext cx="731982" cy="73198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769E4-0F0C-4AF9-8930-2099F1E2CBC0}">
      <dsp:nvSpPr>
        <dsp:cNvPr id="0" name=""/>
        <dsp:cNvSpPr/>
      </dsp:nvSpPr>
      <dsp:spPr>
        <a:xfrm>
          <a:off x="4096667" y="2594046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Индивидуальная образовательная траектория</a:t>
          </a:r>
        </a:p>
      </dsp:txBody>
      <dsp:txXfrm>
        <a:off x="4096667" y="2594046"/>
        <a:ext cx="3624955" cy="731982"/>
      </dsp:txXfrm>
    </dsp:sp>
    <dsp:sp modelId="{75C5FEA5-C933-45A3-81C3-B8B9DE93659C}">
      <dsp:nvSpPr>
        <dsp:cNvPr id="0" name=""/>
        <dsp:cNvSpPr/>
      </dsp:nvSpPr>
      <dsp:spPr>
        <a:xfrm>
          <a:off x="3364685" y="3457785"/>
          <a:ext cx="731982" cy="73198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4414E-1C16-470D-B2C5-166C52114EF5}">
      <dsp:nvSpPr>
        <dsp:cNvPr id="0" name=""/>
        <dsp:cNvSpPr/>
      </dsp:nvSpPr>
      <dsp:spPr>
        <a:xfrm>
          <a:off x="4096667" y="3457785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Дополнительные компетенции (дополнительные квалификации)</a:t>
          </a:r>
        </a:p>
      </dsp:txBody>
      <dsp:txXfrm>
        <a:off x="4096667" y="3457785"/>
        <a:ext cx="3624955" cy="731982"/>
      </dsp:txXfrm>
    </dsp:sp>
    <dsp:sp modelId="{480A3745-17EB-40D9-B8C3-492374881ACD}">
      <dsp:nvSpPr>
        <dsp:cNvPr id="0" name=""/>
        <dsp:cNvSpPr/>
      </dsp:nvSpPr>
      <dsp:spPr>
        <a:xfrm>
          <a:off x="3364685" y="4321524"/>
          <a:ext cx="731982" cy="731982"/>
        </a:xfrm>
        <a:prstGeom prst="ellipse">
          <a:avLst/>
        </a:prstGeom>
        <a:blipFill>
          <a:blip xmlns:r="http://schemas.openxmlformats.org/officeDocument/2006/relationships"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7F90A-2F8F-4353-9B11-97F161F94869}">
      <dsp:nvSpPr>
        <dsp:cNvPr id="0" name=""/>
        <dsp:cNvSpPr/>
      </dsp:nvSpPr>
      <dsp:spPr>
        <a:xfrm>
          <a:off x="4096667" y="4321524"/>
          <a:ext cx="3624955" cy="7319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Платформа для продолжения обучения по специализированным программам магистратуры</a:t>
          </a:r>
        </a:p>
      </dsp:txBody>
      <dsp:txXfrm>
        <a:off x="4096667" y="4321524"/>
        <a:ext cx="3624955" cy="7319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FEB9B-6219-4C2D-9154-00C9DAE1629C}">
      <dsp:nvSpPr>
        <dsp:cNvPr id="0" name=""/>
        <dsp:cNvSpPr/>
      </dsp:nvSpPr>
      <dsp:spPr>
        <a:xfrm>
          <a:off x="137246" y="233478"/>
          <a:ext cx="3603428" cy="4596209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F1938-10FF-44D3-8F60-7E609369A9D2}">
      <dsp:nvSpPr>
        <dsp:cNvPr id="0" name=""/>
        <dsp:cNvSpPr/>
      </dsp:nvSpPr>
      <dsp:spPr>
        <a:xfrm>
          <a:off x="281383" y="1888113"/>
          <a:ext cx="2774639" cy="275772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281383" y="1888113"/>
        <a:ext cx="2774639" cy="2757725"/>
      </dsp:txXfrm>
    </dsp:sp>
    <dsp:sp modelId="{BA14060B-1A7F-4174-8DAC-0C2B3081D2C1}">
      <dsp:nvSpPr>
        <dsp:cNvPr id="0" name=""/>
        <dsp:cNvSpPr/>
      </dsp:nvSpPr>
      <dsp:spPr>
        <a:xfrm>
          <a:off x="3394679" y="6823"/>
          <a:ext cx="691989" cy="685679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456" r="45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02E10-EC3C-42D0-8FE4-20896BA5DDD8}">
      <dsp:nvSpPr>
        <dsp:cNvPr id="0" name=""/>
        <dsp:cNvSpPr/>
      </dsp:nvSpPr>
      <dsp:spPr>
        <a:xfrm>
          <a:off x="4085088" y="3667"/>
          <a:ext cx="3624955" cy="69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Высокий уровень трудоустройства по профилю программы</a:t>
          </a:r>
          <a:endParaRPr lang="ru-RU" sz="1800" kern="1200" dirty="0">
            <a:latin typeface="Arial Narrow" pitchFamily="34" charset="0"/>
          </a:endParaRPr>
        </a:p>
      </dsp:txBody>
      <dsp:txXfrm>
        <a:off x="4085088" y="3667"/>
        <a:ext cx="3624955" cy="691989"/>
      </dsp:txXfrm>
    </dsp:sp>
    <dsp:sp modelId="{16854060-B420-468A-9C73-A910F6B02B5C}">
      <dsp:nvSpPr>
        <dsp:cNvPr id="0" name=""/>
        <dsp:cNvSpPr/>
      </dsp:nvSpPr>
      <dsp:spPr>
        <a:xfrm>
          <a:off x="3394679" y="820215"/>
          <a:ext cx="691989" cy="691989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667" r="-1666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A5AA0-BC16-4C45-B498-848E6A543D56}">
      <dsp:nvSpPr>
        <dsp:cNvPr id="0" name=""/>
        <dsp:cNvSpPr/>
      </dsp:nvSpPr>
      <dsp:spPr>
        <a:xfrm>
          <a:off x="4086669" y="820215"/>
          <a:ext cx="3624955" cy="69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Высокий удельный вес выпускников программы, продолживших обучение по направлению в магистратуре</a:t>
          </a:r>
          <a:endParaRPr lang="ru-RU" sz="1800" kern="1200" dirty="0">
            <a:latin typeface="Arial Narrow" pitchFamily="34" charset="0"/>
          </a:endParaRPr>
        </a:p>
      </dsp:txBody>
      <dsp:txXfrm>
        <a:off x="4086669" y="820215"/>
        <a:ext cx="3624955" cy="691989"/>
      </dsp:txXfrm>
    </dsp:sp>
    <dsp:sp modelId="{BC29B30B-9A76-460E-A487-E6E7E9F7DE7C}">
      <dsp:nvSpPr>
        <dsp:cNvPr id="0" name=""/>
        <dsp:cNvSpPr/>
      </dsp:nvSpPr>
      <dsp:spPr>
        <a:xfrm>
          <a:off x="3394679" y="1636763"/>
          <a:ext cx="691989" cy="691989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B846E-3EE3-44BA-98E8-B83A923D943B}">
      <dsp:nvSpPr>
        <dsp:cNvPr id="0" name=""/>
        <dsp:cNvSpPr/>
      </dsp:nvSpPr>
      <dsp:spPr>
        <a:xfrm>
          <a:off x="4086669" y="1636763"/>
          <a:ext cx="3624955" cy="69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Повышение активности научно-исследовательской работы обучающихся</a:t>
          </a:r>
          <a:endParaRPr lang="ru-RU" sz="1800" kern="1200" dirty="0">
            <a:latin typeface="Arial Narrow" pitchFamily="34" charset="0"/>
          </a:endParaRPr>
        </a:p>
      </dsp:txBody>
      <dsp:txXfrm>
        <a:off x="4086669" y="1636763"/>
        <a:ext cx="3624955" cy="691989"/>
      </dsp:txXfrm>
    </dsp:sp>
    <dsp:sp modelId="{E15F8D25-F809-456D-8E3C-AF5B129199B0}">
      <dsp:nvSpPr>
        <dsp:cNvPr id="0" name=""/>
        <dsp:cNvSpPr/>
      </dsp:nvSpPr>
      <dsp:spPr>
        <a:xfrm>
          <a:off x="3394679" y="2453311"/>
          <a:ext cx="691989" cy="691989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769E4-0F0C-4AF9-8930-2099F1E2CBC0}">
      <dsp:nvSpPr>
        <dsp:cNvPr id="0" name=""/>
        <dsp:cNvSpPr/>
      </dsp:nvSpPr>
      <dsp:spPr>
        <a:xfrm>
          <a:off x="4086669" y="2520282"/>
          <a:ext cx="3624955" cy="69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Большое число партнеров-работодателей, участвующих в реализации образовательной программе</a:t>
          </a:r>
        </a:p>
      </dsp:txBody>
      <dsp:txXfrm>
        <a:off x="4086669" y="2520282"/>
        <a:ext cx="3624955" cy="691989"/>
      </dsp:txXfrm>
    </dsp:sp>
    <dsp:sp modelId="{75C5FEA5-C933-45A3-81C3-B8B9DE93659C}">
      <dsp:nvSpPr>
        <dsp:cNvPr id="0" name=""/>
        <dsp:cNvSpPr/>
      </dsp:nvSpPr>
      <dsp:spPr>
        <a:xfrm>
          <a:off x="3394679" y="3269860"/>
          <a:ext cx="691989" cy="691989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492" r="-304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4414E-1C16-470D-B2C5-166C52114EF5}">
      <dsp:nvSpPr>
        <dsp:cNvPr id="0" name=""/>
        <dsp:cNvSpPr/>
      </dsp:nvSpPr>
      <dsp:spPr>
        <a:xfrm>
          <a:off x="4086669" y="3412465"/>
          <a:ext cx="3624955" cy="691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Рост уровня абсолютной и качественной успеваемости обучающихся</a:t>
          </a:r>
        </a:p>
      </dsp:txBody>
      <dsp:txXfrm>
        <a:off x="4086669" y="3412465"/>
        <a:ext cx="3624955" cy="691989"/>
      </dsp:txXfrm>
    </dsp:sp>
    <dsp:sp modelId="{480A3745-17EB-40D9-B8C3-492374881ACD}">
      <dsp:nvSpPr>
        <dsp:cNvPr id="0" name=""/>
        <dsp:cNvSpPr/>
      </dsp:nvSpPr>
      <dsp:spPr>
        <a:xfrm>
          <a:off x="3394679" y="4223543"/>
          <a:ext cx="691989" cy="691989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54" r="-985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7F90A-2F8F-4353-9B11-97F161F94869}">
      <dsp:nvSpPr>
        <dsp:cNvPr id="0" name=""/>
        <dsp:cNvSpPr/>
      </dsp:nvSpPr>
      <dsp:spPr>
        <a:xfrm>
          <a:off x="4086669" y="4074298"/>
          <a:ext cx="3375667" cy="966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 Narrow" pitchFamily="34" charset="0"/>
            </a:rPr>
            <a:t>Участие обучающихся в движении </a:t>
          </a:r>
          <a:r>
            <a:rPr lang="en-US" sz="1800" kern="1200" dirty="0" err="1" smtClean="0">
              <a:latin typeface="Arial Narrow" pitchFamily="34" charset="0"/>
            </a:rPr>
            <a:t>WorldSkillsRussia</a:t>
          </a:r>
          <a:r>
            <a:rPr lang="ru-RU" sz="1800" kern="1200" dirty="0" smtClean="0">
              <a:latin typeface="Arial Narrow" pitchFamily="34" charset="0"/>
            </a:rPr>
            <a:t>, аттестация в качестве экспертов разных уровней</a:t>
          </a:r>
        </a:p>
      </dsp:txBody>
      <dsp:txXfrm>
        <a:off x="4086669" y="4074298"/>
        <a:ext cx="3375667" cy="966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5C09B-694D-4914-A57A-E94F7BF2E076}">
      <dsp:nvSpPr>
        <dsp:cNvPr id="0" name=""/>
        <dsp:cNvSpPr/>
      </dsp:nvSpPr>
      <dsp:spPr>
        <a:xfrm>
          <a:off x="-4781337" y="32044"/>
          <a:ext cx="5696551" cy="5696551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E5137-3404-4050-8B00-4FDCFE9A3FD2}">
      <dsp:nvSpPr>
        <dsp:cNvPr id="0" name=""/>
        <dsp:cNvSpPr/>
      </dsp:nvSpPr>
      <dsp:spPr>
        <a:xfrm>
          <a:off x="296767" y="957402"/>
          <a:ext cx="3031131" cy="3844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Сервис</a:t>
          </a:r>
          <a:r>
            <a:rPr lang="ru-RU" sz="1200" kern="1200" baseline="0" dirty="0" smtClean="0">
              <a:latin typeface="Arial Narrow" pitchFamily="34" charset="0"/>
            </a:rPr>
            <a:t> электромобилей</a:t>
          </a:r>
          <a:endParaRPr lang="ru-RU" sz="1200" kern="1200" dirty="0">
            <a:latin typeface="Arial Narrow" pitchFamily="34" charset="0"/>
          </a:endParaRPr>
        </a:p>
      </dsp:txBody>
      <dsp:txXfrm>
        <a:off x="296767" y="957402"/>
        <a:ext cx="3031131" cy="384465"/>
      </dsp:txXfrm>
    </dsp:sp>
    <dsp:sp modelId="{0FCD6285-E981-4D11-9CD4-3DDA03C2EEC9}">
      <dsp:nvSpPr>
        <dsp:cNvPr id="0" name=""/>
        <dsp:cNvSpPr/>
      </dsp:nvSpPr>
      <dsp:spPr>
        <a:xfrm>
          <a:off x="56476" y="909344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 l="-7000" t="11000" r="-7000" b="11000"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CC6AC-9C2B-4EAB-A1A7-B42808F01B71}">
      <dsp:nvSpPr>
        <dsp:cNvPr id="0" name=""/>
        <dsp:cNvSpPr/>
      </dsp:nvSpPr>
      <dsp:spPr>
        <a:xfrm>
          <a:off x="644935" y="1534438"/>
          <a:ext cx="2682964" cy="384465"/>
        </a:xfrm>
        <a:prstGeom prst="rect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Продажа </a:t>
          </a:r>
          <a:r>
            <a:rPr lang="ru-RU" sz="1200" kern="1200" dirty="0" err="1" smtClean="0">
              <a:latin typeface="Arial Narrow" pitchFamily="34" charset="0"/>
            </a:rPr>
            <a:t>автокомпонентов</a:t>
          </a:r>
          <a:r>
            <a:rPr lang="ru-RU" sz="1200" kern="1200" dirty="0" smtClean="0">
              <a:latin typeface="Arial Narrow" pitchFamily="34" charset="0"/>
            </a:rPr>
            <a:t>, эксплуатационных материалов</a:t>
          </a:r>
          <a:endParaRPr lang="ru-RU" sz="1200" kern="1200" dirty="0">
            <a:latin typeface="Arial Narrow" pitchFamily="34" charset="0"/>
          </a:endParaRPr>
        </a:p>
      </dsp:txBody>
      <dsp:txXfrm>
        <a:off x="644935" y="1534438"/>
        <a:ext cx="2682964" cy="384465"/>
      </dsp:txXfrm>
    </dsp:sp>
    <dsp:sp modelId="{3B8ED599-9E3E-48FF-AAF5-3409B7A481E5}">
      <dsp:nvSpPr>
        <dsp:cNvPr id="0" name=""/>
        <dsp:cNvSpPr/>
      </dsp:nvSpPr>
      <dsp:spPr>
        <a:xfrm>
          <a:off x="404644" y="1486380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7000" t="11000" r="-7000" b="11000"/>
          </a:stretch>
        </a:blipFill>
        <a:ln w="25400" cap="flat" cmpd="sng" algn="ctr">
          <a:solidFill>
            <a:schemeClr val="accent4">
              <a:hueOff val="-744128"/>
              <a:satOff val="4483"/>
              <a:lumOff val="3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02510-F009-4DD8-8C91-288B0B08C99F}">
      <dsp:nvSpPr>
        <dsp:cNvPr id="0" name=""/>
        <dsp:cNvSpPr/>
      </dsp:nvSpPr>
      <dsp:spPr>
        <a:xfrm>
          <a:off x="835729" y="2111051"/>
          <a:ext cx="2492169" cy="384465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Кузовной сервис</a:t>
          </a:r>
          <a:endParaRPr lang="ru-RU" sz="1200" kern="1200" dirty="0">
            <a:latin typeface="Arial Narrow" pitchFamily="34" charset="0"/>
          </a:endParaRPr>
        </a:p>
      </dsp:txBody>
      <dsp:txXfrm>
        <a:off x="835729" y="2111051"/>
        <a:ext cx="2492169" cy="384465"/>
      </dsp:txXfrm>
    </dsp:sp>
    <dsp:sp modelId="{B436021C-4C20-4F3E-B32A-901FFFDF5F0D}">
      <dsp:nvSpPr>
        <dsp:cNvPr id="0" name=""/>
        <dsp:cNvSpPr/>
      </dsp:nvSpPr>
      <dsp:spPr>
        <a:xfrm>
          <a:off x="595438" y="2062993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 l="-7000" t="11000" r="-7000" b="11000"/>
          </a:stretch>
        </a:blip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690A6-CAE5-4E6A-A2D4-2B7F787EBE17}">
      <dsp:nvSpPr>
        <dsp:cNvPr id="0" name=""/>
        <dsp:cNvSpPr/>
      </dsp:nvSpPr>
      <dsp:spPr>
        <a:xfrm>
          <a:off x="896648" y="2688087"/>
          <a:ext cx="2431251" cy="384465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Диагностика технического состояния</a:t>
          </a:r>
          <a:endParaRPr lang="ru-RU" sz="1200" kern="1200" dirty="0">
            <a:latin typeface="Arial Narrow" pitchFamily="34" charset="0"/>
          </a:endParaRPr>
        </a:p>
      </dsp:txBody>
      <dsp:txXfrm>
        <a:off x="896648" y="2688087"/>
        <a:ext cx="2431251" cy="384465"/>
      </dsp:txXfrm>
    </dsp:sp>
    <dsp:sp modelId="{2A1FAA51-51B7-4451-A48F-02E403011E02}">
      <dsp:nvSpPr>
        <dsp:cNvPr id="0" name=""/>
        <dsp:cNvSpPr/>
      </dsp:nvSpPr>
      <dsp:spPr>
        <a:xfrm>
          <a:off x="656357" y="2640029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7000" t="11000" r="-7000" b="11000"/>
          </a:stretch>
        </a:blip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723AF-CCCA-4B0D-89BB-A72A637F52B2}">
      <dsp:nvSpPr>
        <dsp:cNvPr id="0" name=""/>
        <dsp:cNvSpPr/>
      </dsp:nvSpPr>
      <dsp:spPr>
        <a:xfrm>
          <a:off x="835729" y="3265123"/>
          <a:ext cx="2492169" cy="384465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Продажа, оценка автомобилей </a:t>
          </a:r>
          <a:endParaRPr lang="ru-RU" sz="1200" kern="1200" dirty="0">
            <a:latin typeface="Arial Narrow" pitchFamily="34" charset="0"/>
          </a:endParaRPr>
        </a:p>
      </dsp:txBody>
      <dsp:txXfrm>
        <a:off x="835729" y="3265123"/>
        <a:ext cx="2492169" cy="384465"/>
      </dsp:txXfrm>
    </dsp:sp>
    <dsp:sp modelId="{5D62287F-FD22-469D-8534-82D97B9B414A}">
      <dsp:nvSpPr>
        <dsp:cNvPr id="0" name=""/>
        <dsp:cNvSpPr/>
      </dsp:nvSpPr>
      <dsp:spPr>
        <a:xfrm>
          <a:off x="595438" y="3217065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 l="-7000" t="11000" r="-7000" b="11000"/>
          </a:stretch>
        </a:blip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0D03C-6F7D-4502-95D0-43D82DBE9E80}">
      <dsp:nvSpPr>
        <dsp:cNvPr id="0" name=""/>
        <dsp:cNvSpPr/>
      </dsp:nvSpPr>
      <dsp:spPr>
        <a:xfrm>
          <a:off x="644935" y="3841736"/>
          <a:ext cx="2682964" cy="384465"/>
        </a:xfrm>
        <a:prstGeom prst="rect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Технический  сервис автомобилей</a:t>
          </a:r>
          <a:endParaRPr lang="ru-RU" sz="1200" kern="1200" dirty="0">
            <a:latin typeface="Arial Narrow" pitchFamily="34" charset="0"/>
          </a:endParaRPr>
        </a:p>
      </dsp:txBody>
      <dsp:txXfrm>
        <a:off x="644935" y="3841736"/>
        <a:ext cx="2682964" cy="384465"/>
      </dsp:txXfrm>
    </dsp:sp>
    <dsp:sp modelId="{52E124E4-488D-455F-A0C7-945020C13EB6}">
      <dsp:nvSpPr>
        <dsp:cNvPr id="0" name=""/>
        <dsp:cNvSpPr/>
      </dsp:nvSpPr>
      <dsp:spPr>
        <a:xfrm>
          <a:off x="404644" y="3793678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6"/>
          <a:srcRect/>
          <a:stretch>
            <a:fillRect/>
          </a:stretch>
        </a:blipFill>
        <a:ln w="25400" cap="flat" cmpd="sng" algn="ctr">
          <a:solidFill>
            <a:schemeClr val="accent4">
              <a:hueOff val="-3720641"/>
              <a:satOff val="22416"/>
              <a:lumOff val="17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FD867-A3D0-43B9-8CE6-F26A3C49D858}">
      <dsp:nvSpPr>
        <dsp:cNvPr id="0" name=""/>
        <dsp:cNvSpPr/>
      </dsp:nvSpPr>
      <dsp:spPr>
        <a:xfrm>
          <a:off x="296767" y="4418772"/>
          <a:ext cx="3031131" cy="38446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Работа с клиентурой, электронная коммерция, стимулирование сбыта</a:t>
          </a:r>
          <a:endParaRPr lang="ru-RU" sz="1200" kern="1200" dirty="0">
            <a:latin typeface="Arial Narrow" pitchFamily="34" charset="0"/>
          </a:endParaRPr>
        </a:p>
      </dsp:txBody>
      <dsp:txXfrm>
        <a:off x="296767" y="4418772"/>
        <a:ext cx="3031131" cy="384465"/>
      </dsp:txXfrm>
    </dsp:sp>
    <dsp:sp modelId="{E19BBD69-9BCC-4EB1-B3B6-82D8D77F7F59}">
      <dsp:nvSpPr>
        <dsp:cNvPr id="0" name=""/>
        <dsp:cNvSpPr/>
      </dsp:nvSpPr>
      <dsp:spPr>
        <a:xfrm>
          <a:off x="56476" y="4370714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7"/>
          <a:srcRect/>
          <a:stretch>
            <a:fillRect t="11000" b="11000"/>
          </a:stretch>
        </a:blip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5C09B-694D-4914-A57A-E94F7BF2E076}">
      <dsp:nvSpPr>
        <dsp:cNvPr id="0" name=""/>
        <dsp:cNvSpPr/>
      </dsp:nvSpPr>
      <dsp:spPr>
        <a:xfrm>
          <a:off x="-4781337" y="32044"/>
          <a:ext cx="5696551" cy="5696551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E5137-3404-4050-8B00-4FDCFE9A3FD2}">
      <dsp:nvSpPr>
        <dsp:cNvPr id="0" name=""/>
        <dsp:cNvSpPr/>
      </dsp:nvSpPr>
      <dsp:spPr>
        <a:xfrm>
          <a:off x="296767" y="957402"/>
          <a:ext cx="3031131" cy="3844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Транспортно-технологический сервис</a:t>
          </a:r>
          <a:endParaRPr lang="ru-RU" sz="1200" kern="1200" dirty="0">
            <a:latin typeface="Arial Narrow" pitchFamily="34" charset="0"/>
          </a:endParaRPr>
        </a:p>
      </dsp:txBody>
      <dsp:txXfrm>
        <a:off x="296767" y="957402"/>
        <a:ext cx="3031131" cy="384465"/>
      </dsp:txXfrm>
    </dsp:sp>
    <dsp:sp modelId="{0FCD6285-E981-4D11-9CD4-3DDA03C2EEC9}">
      <dsp:nvSpPr>
        <dsp:cNvPr id="0" name=""/>
        <dsp:cNvSpPr/>
      </dsp:nvSpPr>
      <dsp:spPr>
        <a:xfrm>
          <a:off x="56476" y="909344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t="11000" b="11000"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CC6AC-9C2B-4EAB-A1A7-B42808F01B71}">
      <dsp:nvSpPr>
        <dsp:cNvPr id="0" name=""/>
        <dsp:cNvSpPr/>
      </dsp:nvSpPr>
      <dsp:spPr>
        <a:xfrm>
          <a:off x="644935" y="1534438"/>
          <a:ext cx="2682964" cy="384465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Управление запасами, цепями поставок</a:t>
          </a:r>
          <a:endParaRPr lang="ru-RU" sz="1200" kern="1200" dirty="0">
            <a:latin typeface="Arial Narrow" pitchFamily="34" charset="0"/>
          </a:endParaRPr>
        </a:p>
      </dsp:txBody>
      <dsp:txXfrm>
        <a:off x="644935" y="1534438"/>
        <a:ext cx="2682964" cy="384465"/>
      </dsp:txXfrm>
    </dsp:sp>
    <dsp:sp modelId="{3B8ED599-9E3E-48FF-AAF5-3409B7A481E5}">
      <dsp:nvSpPr>
        <dsp:cNvPr id="0" name=""/>
        <dsp:cNvSpPr/>
      </dsp:nvSpPr>
      <dsp:spPr>
        <a:xfrm>
          <a:off x="404644" y="1486380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02510-F009-4DD8-8C91-288B0B08C99F}">
      <dsp:nvSpPr>
        <dsp:cNvPr id="0" name=""/>
        <dsp:cNvSpPr/>
      </dsp:nvSpPr>
      <dsp:spPr>
        <a:xfrm>
          <a:off x="835729" y="2111051"/>
          <a:ext cx="2492169" cy="384465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Установка дополнительного оборудования</a:t>
          </a:r>
          <a:endParaRPr lang="ru-RU" sz="1200" kern="1200" dirty="0">
            <a:latin typeface="Arial Narrow" pitchFamily="34" charset="0"/>
          </a:endParaRPr>
        </a:p>
      </dsp:txBody>
      <dsp:txXfrm>
        <a:off x="835729" y="2111051"/>
        <a:ext cx="2492169" cy="384465"/>
      </dsp:txXfrm>
    </dsp:sp>
    <dsp:sp modelId="{B436021C-4C20-4F3E-B32A-901FFFDF5F0D}">
      <dsp:nvSpPr>
        <dsp:cNvPr id="0" name=""/>
        <dsp:cNvSpPr/>
      </dsp:nvSpPr>
      <dsp:spPr>
        <a:xfrm>
          <a:off x="595438" y="2062993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t="18000" b="18000"/>
          </a:stretch>
        </a:blip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690A6-CAE5-4E6A-A2D4-2B7F787EBE17}">
      <dsp:nvSpPr>
        <dsp:cNvPr id="0" name=""/>
        <dsp:cNvSpPr/>
      </dsp:nvSpPr>
      <dsp:spPr>
        <a:xfrm>
          <a:off x="896648" y="2688087"/>
          <a:ext cx="2431251" cy="384465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 Narrow" pitchFamily="34" charset="0"/>
            </a:rPr>
            <a:t>Клининг</a:t>
          </a:r>
          <a:r>
            <a:rPr lang="ru-RU" sz="1200" kern="1200" dirty="0" smtClean="0">
              <a:latin typeface="Arial Narrow" pitchFamily="34" charset="0"/>
            </a:rPr>
            <a:t>, </a:t>
          </a:r>
          <a:r>
            <a:rPr lang="ru-RU" sz="1200" kern="1200" dirty="0" err="1" smtClean="0">
              <a:latin typeface="Arial Narrow" pitchFamily="34" charset="0"/>
            </a:rPr>
            <a:t>детейлинг</a:t>
          </a:r>
          <a:endParaRPr lang="ru-RU" sz="1200" kern="1200" dirty="0">
            <a:latin typeface="Arial Narrow" pitchFamily="34" charset="0"/>
          </a:endParaRPr>
        </a:p>
      </dsp:txBody>
      <dsp:txXfrm>
        <a:off x="896648" y="2688087"/>
        <a:ext cx="2431251" cy="384465"/>
      </dsp:txXfrm>
    </dsp:sp>
    <dsp:sp modelId="{2A1FAA51-51B7-4451-A48F-02E403011E02}">
      <dsp:nvSpPr>
        <dsp:cNvPr id="0" name=""/>
        <dsp:cNvSpPr/>
      </dsp:nvSpPr>
      <dsp:spPr>
        <a:xfrm>
          <a:off x="656357" y="2640029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 l="-7000" t="11000" r="-7000" b="11000"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723AF-CCCA-4B0D-89BB-A72A637F52B2}">
      <dsp:nvSpPr>
        <dsp:cNvPr id="0" name=""/>
        <dsp:cNvSpPr/>
      </dsp:nvSpPr>
      <dsp:spPr>
        <a:xfrm>
          <a:off x="835729" y="3265123"/>
          <a:ext cx="2492169" cy="384465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Ремонт агрегатов, узлов, механизмов, систем</a:t>
          </a:r>
          <a:endParaRPr lang="ru-RU" sz="1200" kern="1200" dirty="0">
            <a:latin typeface="Arial Narrow" pitchFamily="34" charset="0"/>
          </a:endParaRPr>
        </a:p>
      </dsp:txBody>
      <dsp:txXfrm>
        <a:off x="835729" y="3265123"/>
        <a:ext cx="2492169" cy="384465"/>
      </dsp:txXfrm>
    </dsp:sp>
    <dsp:sp modelId="{5D62287F-FD22-469D-8534-82D97B9B414A}">
      <dsp:nvSpPr>
        <dsp:cNvPr id="0" name=""/>
        <dsp:cNvSpPr/>
      </dsp:nvSpPr>
      <dsp:spPr>
        <a:xfrm>
          <a:off x="595438" y="3217065"/>
          <a:ext cx="480581" cy="480581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 l="-7000" t="11000" r="-7000" b="11000"/>
          </a:stretch>
        </a:blip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0D03C-6F7D-4502-95D0-43D82DBE9E80}">
      <dsp:nvSpPr>
        <dsp:cNvPr id="0" name=""/>
        <dsp:cNvSpPr/>
      </dsp:nvSpPr>
      <dsp:spPr>
        <a:xfrm>
          <a:off x="644935" y="3841736"/>
          <a:ext cx="2682964" cy="384465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Аренда, </a:t>
          </a:r>
          <a:r>
            <a:rPr lang="ru-RU" sz="1200" kern="1200" dirty="0" err="1" smtClean="0">
              <a:latin typeface="Arial Narrow" pitchFamily="34" charset="0"/>
            </a:rPr>
            <a:t>каршеринг</a:t>
          </a:r>
          <a:endParaRPr lang="ru-RU" sz="1200" kern="1200" dirty="0">
            <a:latin typeface="Arial Narrow" pitchFamily="34" charset="0"/>
          </a:endParaRPr>
        </a:p>
      </dsp:txBody>
      <dsp:txXfrm>
        <a:off x="644935" y="3841736"/>
        <a:ext cx="2682964" cy="384465"/>
      </dsp:txXfrm>
    </dsp:sp>
    <dsp:sp modelId="{52E124E4-488D-455F-A0C7-945020C13EB6}">
      <dsp:nvSpPr>
        <dsp:cNvPr id="0" name=""/>
        <dsp:cNvSpPr/>
      </dsp:nvSpPr>
      <dsp:spPr>
        <a:xfrm>
          <a:off x="404644" y="3793678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9"/>
          <a:srcRect/>
          <a:stretch>
            <a:fillRect/>
          </a:stretch>
        </a:blip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FD867-A3D0-43B9-8CE6-F26A3C49D858}">
      <dsp:nvSpPr>
        <dsp:cNvPr id="0" name=""/>
        <dsp:cNvSpPr/>
      </dsp:nvSpPr>
      <dsp:spPr>
        <a:xfrm>
          <a:off x="296767" y="4418772"/>
          <a:ext cx="3031131" cy="38446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169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Narrow" pitchFamily="34" charset="0"/>
            </a:rPr>
            <a:t>Организация автобизнеса</a:t>
          </a:r>
          <a:endParaRPr lang="ru-RU" sz="1200" kern="1200" dirty="0">
            <a:latin typeface="Arial Narrow" pitchFamily="34" charset="0"/>
          </a:endParaRPr>
        </a:p>
      </dsp:txBody>
      <dsp:txXfrm>
        <a:off x="296767" y="4418772"/>
        <a:ext cx="3031131" cy="384465"/>
      </dsp:txXfrm>
    </dsp:sp>
    <dsp:sp modelId="{E19BBD69-9BCC-4EB1-B3B6-82D8D77F7F59}">
      <dsp:nvSpPr>
        <dsp:cNvPr id="0" name=""/>
        <dsp:cNvSpPr/>
      </dsp:nvSpPr>
      <dsp:spPr>
        <a:xfrm>
          <a:off x="56476" y="4370714"/>
          <a:ext cx="480581" cy="480581"/>
        </a:xfrm>
        <a:prstGeom prst="ellipse">
          <a:avLst/>
        </a:prstGeom>
        <a:blipFill dpi="0" rotWithShape="0">
          <a:blip xmlns:r="http://schemas.openxmlformats.org/officeDocument/2006/relationships" r:embed="rId10"/>
          <a:srcRect/>
          <a:stretch>
            <a:fillRect t="2000" b="2000"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1CAE7-0008-4AEF-87A8-2945904AF1A8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9CBE2-AC12-4E90-A42A-38EB3AB018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720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4F92D-3355-4C09-934A-487CE92D4FD7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B72B-6906-413C-899C-BC15AD9DC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30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1388" y="746125"/>
            <a:ext cx="497522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Здравствуйте,</a:t>
            </a:r>
            <a:r>
              <a:rPr lang="ru-RU" altLang="ru-RU" baseline="0" dirty="0" smtClean="0"/>
              <a:t>  Уважаемые члены ректората. Позвольте представить Вашему вниманию доклад на тему: ИТОГИ РАБОТЫ И ПЕРСПЕКТИВЫ РАЗВИТИЯ ИНСТИТУТА ТРАНСПОРТА.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1F8F0C3-A9DC-4B2B-AE82-60E11B568F5F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19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93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5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02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178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73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36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2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3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7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2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2597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955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820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25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09DD-8CB1-4747-935D-1D624A3B17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403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6574"/>
            <a:ext cx="9144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1336" y="0"/>
            <a:ext cx="8386424" cy="924232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ru-RU" alt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75FC-5A3E-4770-A8BF-FE9DAE4F90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79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9327-26A6-4469-A3AD-FF2B1128F3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493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CBDA-17AC-4F75-BE61-91004339E5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546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CB58-66F7-4B14-837D-9B712A4763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653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2B4-7158-4604-90E0-865679E313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630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E29E-8CE1-432F-97D2-054822ED2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078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E1B5-FD1F-4187-97B5-24307DB68E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5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7767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1CAA-E95E-4A1C-AF11-09AA6BC97C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621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9E8C-D0AD-48B3-9081-E46905ABB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128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4CD3-14A1-4F1D-B6DE-4D6C1E4306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848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365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08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0531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336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773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807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85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6872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661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022" indent="0">
              <a:buNone/>
              <a:defRPr sz="2775"/>
            </a:lvl2pPr>
            <a:lvl3pPr marL="914063" indent="0">
              <a:buNone/>
              <a:defRPr sz="2400"/>
            </a:lvl3pPr>
            <a:lvl4pPr marL="1371090" indent="0">
              <a:buNone/>
              <a:defRPr sz="2025"/>
            </a:lvl4pPr>
            <a:lvl5pPr marL="1828124" indent="0">
              <a:buNone/>
              <a:defRPr sz="2025"/>
            </a:lvl5pPr>
            <a:lvl6pPr marL="2285145" indent="0">
              <a:buNone/>
              <a:defRPr sz="2025"/>
            </a:lvl6pPr>
            <a:lvl7pPr marL="2742167" indent="0">
              <a:buNone/>
              <a:defRPr sz="2025"/>
            </a:lvl7pPr>
            <a:lvl8pPr marL="3199200" indent="0">
              <a:buNone/>
              <a:defRPr sz="2025"/>
            </a:lvl8pPr>
            <a:lvl9pPr marL="3656228" indent="0">
              <a:buNone/>
              <a:defRPr sz="202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7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325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298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2685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53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936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1255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16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984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0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587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135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692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819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833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966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661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3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6137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565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2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577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215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2793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554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058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682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638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0459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0988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958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5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291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352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740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78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718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927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9519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25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09DD-8CB1-4747-935D-1D624A3B17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156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6574"/>
            <a:ext cx="9144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1336" y="0"/>
            <a:ext cx="8386424" cy="924232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ru-RU" alt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75FC-5A3E-4770-A8BF-FE9DAE4F90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7054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9327-26A6-4469-A3AD-FF2B1128F3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325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CBDA-17AC-4F75-BE61-91004339E5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1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92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CB58-66F7-4B14-837D-9B712A4763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436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2B4-7158-4604-90E0-865679E313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382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E29E-8CE1-432F-97D2-054822ED2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7602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E1B5-FD1F-4187-97B5-24307DB68E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70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1CAA-E95E-4A1C-AF11-09AA6BC97C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309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9E8C-D0AD-48B3-9081-E46905ABB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827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4CD3-14A1-4F1D-B6DE-4D6C1E4306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73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25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09DD-8CB1-4747-935D-1D624A3B17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52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6574"/>
            <a:ext cx="9144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1336" y="0"/>
            <a:ext cx="8386424" cy="924232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ru-RU" altLang="ru-RU" dirty="0"/>
              <a:t>ЦЕЛИ И ЗАДАЧИ ТЕХНОЛОГИИ МОДУЛЬНОГО ОБУЧЕНИЯ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75FC-5A3E-4770-A8BF-FE9DAE4F90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079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9327-26A6-4469-A3AD-FF2B1128F3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3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821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CBDA-17AC-4F75-BE61-91004339E5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CB58-66F7-4B14-837D-9B712A4763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0843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2B4-7158-4604-90E0-865679E313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04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E29E-8CE1-432F-97D2-054822ED2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4336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E1B5-FD1F-4187-97B5-24307DB68E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651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1CAA-E95E-4A1C-AF11-09AA6BC97C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770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9E8C-D0AD-48B3-9081-E46905ABB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039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4CD3-14A1-4F1D-B6DE-4D6C1E4306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13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1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2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10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16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497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818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11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41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99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19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35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677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68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49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26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7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64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30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13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91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77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2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729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3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11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609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39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41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52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71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25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609DD-8CB1-4747-935D-1D624A3B17A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38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6574"/>
            <a:ext cx="9144000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1336" y="0"/>
            <a:ext cx="8386424" cy="924232"/>
          </a:xfrm>
        </p:spPr>
        <p:txBody>
          <a:bodyPr>
            <a:normAutofit/>
          </a:bodyPr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ru-RU" alt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175FC-5A3E-4770-A8BF-FE9DAE4F90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42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8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D9327-26A6-4469-A3AD-FF2B1128F3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79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4CBDA-17AC-4F75-BE61-91004339E5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532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25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CB58-66F7-4B14-837D-9B712A47632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9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149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A32B4-7158-4604-90E0-865679E313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5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E29E-8CE1-432F-97D2-054822ED2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67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E1B5-FD1F-4187-97B5-24307DB68E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2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25"/>
            </a:lvl2pPr>
            <a:lvl3pPr marL="685562" indent="0">
              <a:buNone/>
              <a:defRPr sz="900"/>
            </a:lvl3pPr>
            <a:lvl4pPr marL="1028343" indent="0">
              <a:buNone/>
              <a:defRPr sz="825"/>
            </a:lvl4pPr>
            <a:lvl5pPr marL="1371124" indent="0">
              <a:buNone/>
              <a:defRPr sz="825"/>
            </a:lvl5pPr>
            <a:lvl6pPr marL="1713911" indent="0">
              <a:buNone/>
              <a:defRPr sz="825"/>
            </a:lvl6pPr>
            <a:lvl7pPr marL="2056685" indent="0">
              <a:buNone/>
              <a:defRPr sz="825"/>
            </a:lvl7pPr>
            <a:lvl8pPr marL="2399460" indent="0">
              <a:buNone/>
              <a:defRPr sz="825"/>
            </a:lvl8pPr>
            <a:lvl9pPr marL="2742236" indent="0">
              <a:buNone/>
              <a:defRPr sz="82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51CAA-E95E-4A1C-AF11-09AA6BC97CF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54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9E8C-D0AD-48B3-9081-E46905ABB3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70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4CD3-14A1-4F1D-B6DE-4D6C1E4306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31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08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163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892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6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09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14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1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22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857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37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25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575" b="1"/>
            </a:lvl4pPr>
            <a:lvl5pPr marL="1828124" indent="0">
              <a:buNone/>
              <a:defRPr sz="1575" b="1"/>
            </a:lvl5pPr>
            <a:lvl6pPr marL="2285145" indent="0">
              <a:buNone/>
              <a:defRPr sz="1575" b="1"/>
            </a:lvl6pPr>
            <a:lvl7pPr marL="2742167" indent="0">
              <a:buNone/>
              <a:defRPr sz="1575" b="1"/>
            </a:lvl7pPr>
            <a:lvl8pPr marL="3199200" indent="0">
              <a:buNone/>
              <a:defRPr sz="1575" b="1"/>
            </a:lvl8pPr>
            <a:lvl9pPr marL="3656228" indent="0">
              <a:buNone/>
              <a:defRPr sz="157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31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12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54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97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022" indent="0">
              <a:buNone/>
              <a:defRPr sz="2775"/>
            </a:lvl2pPr>
            <a:lvl3pPr marL="914063" indent="0">
              <a:buNone/>
              <a:defRPr sz="2400"/>
            </a:lvl3pPr>
            <a:lvl4pPr marL="1371090" indent="0">
              <a:buNone/>
              <a:defRPr sz="2025"/>
            </a:lvl4pPr>
            <a:lvl5pPr marL="1828124" indent="0">
              <a:buNone/>
              <a:defRPr sz="2025"/>
            </a:lvl5pPr>
            <a:lvl6pPr marL="2285145" indent="0">
              <a:buNone/>
              <a:defRPr sz="2025"/>
            </a:lvl6pPr>
            <a:lvl7pPr marL="2742167" indent="0">
              <a:buNone/>
              <a:defRPr sz="2025"/>
            </a:lvl7pPr>
            <a:lvl8pPr marL="3199200" indent="0">
              <a:buNone/>
              <a:defRPr sz="2025"/>
            </a:lvl8pPr>
            <a:lvl9pPr marL="3656228" indent="0">
              <a:buNone/>
              <a:defRPr sz="202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7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585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44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32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42"/>
            <a:ext cx="8229600" cy="5620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23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64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32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1174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44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668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79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20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69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04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127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87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1668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328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08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382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21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80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832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205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31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071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022" indent="0">
              <a:buNone/>
              <a:defRPr sz="2775"/>
            </a:lvl2pPr>
            <a:lvl3pPr marL="914063" indent="0">
              <a:buNone/>
              <a:defRPr sz="2400"/>
            </a:lvl3pPr>
            <a:lvl4pPr marL="1371090" indent="0">
              <a:buNone/>
              <a:defRPr sz="2025"/>
            </a:lvl4pPr>
            <a:lvl5pPr marL="1828124" indent="0">
              <a:buNone/>
              <a:defRPr sz="2025"/>
            </a:lvl5pPr>
            <a:lvl6pPr marL="2285145" indent="0">
              <a:buNone/>
              <a:defRPr sz="2025"/>
            </a:lvl6pPr>
            <a:lvl7pPr marL="2742167" indent="0">
              <a:buNone/>
              <a:defRPr sz="2025"/>
            </a:lvl7pPr>
            <a:lvl8pPr marL="3199200" indent="0">
              <a:buNone/>
              <a:defRPr sz="2025"/>
            </a:lvl8pPr>
            <a:lvl9pPr marL="3656228" indent="0">
              <a:buNone/>
              <a:defRPr sz="2025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7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22" indent="0">
              <a:buNone/>
              <a:defRPr sz="1200"/>
            </a:lvl2pPr>
            <a:lvl3pPr marL="914063" indent="0">
              <a:buNone/>
              <a:defRPr sz="975"/>
            </a:lvl3pPr>
            <a:lvl4pPr marL="1371090" indent="0">
              <a:buNone/>
              <a:defRPr sz="900"/>
            </a:lvl4pPr>
            <a:lvl5pPr marL="1828124" indent="0">
              <a:buNone/>
              <a:defRPr sz="900"/>
            </a:lvl5pPr>
            <a:lvl6pPr marL="2285145" indent="0">
              <a:buNone/>
              <a:defRPr sz="900"/>
            </a:lvl6pPr>
            <a:lvl7pPr marL="2742167" indent="0">
              <a:buNone/>
              <a:defRPr sz="900"/>
            </a:lvl7pPr>
            <a:lvl8pPr marL="3199200" indent="0">
              <a:buNone/>
              <a:defRPr sz="900"/>
            </a:lvl8pPr>
            <a:lvl9pPr marL="365622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04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056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1732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7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310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37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2803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17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829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897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614864" y="64928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rgbClr val="1F497D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54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image" Target="../media/image1.jpeg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46.xml"/><Relationship Id="rId42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33" Type="http://schemas.openxmlformats.org/officeDocument/2006/relationships/slideLayout" Target="../slideLayouts/slideLayout145.xml"/><Relationship Id="rId38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32" Type="http://schemas.openxmlformats.org/officeDocument/2006/relationships/slideLayout" Target="../slideLayouts/slideLayout144.xml"/><Relationship Id="rId37" Type="http://schemas.openxmlformats.org/officeDocument/2006/relationships/slideLayout" Target="../slideLayouts/slideLayout149.xml"/><Relationship Id="rId40" Type="http://schemas.openxmlformats.org/officeDocument/2006/relationships/slideLayout" Target="../slideLayouts/slideLayout152.xml"/><Relationship Id="rId45" Type="http://schemas.openxmlformats.org/officeDocument/2006/relationships/image" Target="../media/image1.jpeg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28" Type="http://schemas.openxmlformats.org/officeDocument/2006/relationships/slideLayout" Target="../slideLayouts/slideLayout140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43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42.xml"/><Relationship Id="rId35" Type="http://schemas.openxmlformats.org/officeDocument/2006/relationships/slideLayout" Target="../slideLayouts/slideLayout147.xml"/><Relationship Id="rId43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karovaoa\Desktop\шаблон презентации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53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  <p:sldLayoutId id="2147483936" r:id="rId24"/>
    <p:sldLayoutId id="2147483937" r:id="rId25"/>
    <p:sldLayoutId id="2147483938" r:id="rId26"/>
    <p:sldLayoutId id="2147483939" r:id="rId27"/>
    <p:sldLayoutId id="2147483940" r:id="rId28"/>
    <p:sldLayoutId id="2147483941" r:id="rId29"/>
    <p:sldLayoutId id="2147483942" r:id="rId30"/>
    <p:sldLayoutId id="2147483943" r:id="rId31"/>
    <p:sldLayoutId id="2147483944" r:id="rId32"/>
    <p:sldLayoutId id="2147483945" r:id="rId33"/>
    <p:sldLayoutId id="2147483946" r:id="rId34"/>
    <p:sldLayoutId id="2147483947" r:id="rId35"/>
    <p:sldLayoutId id="2147483948" r:id="rId36"/>
    <p:sldLayoutId id="2147483949" r:id="rId37"/>
    <p:sldLayoutId id="2147483950" r:id="rId38"/>
    <p:sldLayoutId id="2147483951" r:id="rId39"/>
    <p:sldLayoutId id="2147483952" r:id="rId40"/>
    <p:sldLayoutId id="2147483953" r:id="rId41"/>
    <p:sldLayoutId id="2147483954" r:id="rId42"/>
    <p:sldLayoutId id="2147483955" r:id="rId43"/>
    <p:sldLayoutId id="2147483956" r:id="rId44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07515-5AEE-4356-8EB7-0570394B65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4026" r:id="rId12"/>
    <p:sldLayoutId id="2147484027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56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34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12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94" indent="-171394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karovaoa\Desktop\шаблон презентации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07515-5AEE-4356-8EB7-0570394B65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2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56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34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12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94" indent="-171394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karovaoa\Desktop\шаблон презентации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60" cy="68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1"/>
            <a:ext cx="2895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1"/>
            <a:ext cx="21336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  <p:sldLayoutId id="2147484046" r:id="rId18"/>
    <p:sldLayoutId id="2147484047" r:id="rId19"/>
    <p:sldLayoutId id="2147484048" r:id="rId20"/>
    <p:sldLayoutId id="2147484049" r:id="rId21"/>
    <p:sldLayoutId id="2147484050" r:id="rId22"/>
    <p:sldLayoutId id="2147484051" r:id="rId23"/>
    <p:sldLayoutId id="2147484052" r:id="rId24"/>
    <p:sldLayoutId id="2147484053" r:id="rId25"/>
    <p:sldLayoutId id="2147484054" r:id="rId26"/>
    <p:sldLayoutId id="2147484055" r:id="rId27"/>
    <p:sldLayoutId id="2147484056" r:id="rId28"/>
    <p:sldLayoutId id="2147484057" r:id="rId29"/>
    <p:sldLayoutId id="2147484058" r:id="rId30"/>
    <p:sldLayoutId id="2147484059" r:id="rId31"/>
    <p:sldLayoutId id="2147484060" r:id="rId32"/>
    <p:sldLayoutId id="2147484061" r:id="rId33"/>
    <p:sldLayoutId id="2147484062" r:id="rId34"/>
    <p:sldLayoutId id="2147484063" r:id="rId35"/>
    <p:sldLayoutId id="2147484064" r:id="rId36"/>
    <p:sldLayoutId id="2147484065" r:id="rId37"/>
    <p:sldLayoutId id="2147484066" r:id="rId38"/>
    <p:sldLayoutId id="2147484067" r:id="rId39"/>
    <p:sldLayoutId id="2147484068" r:id="rId40"/>
    <p:sldLayoutId id="2147484069" r:id="rId41"/>
    <p:sldLayoutId id="2147484070" r:id="rId42"/>
    <p:sldLayoutId id="2147484072" r:id="rId43"/>
  </p:sldLayoutIdLst>
  <p:hf hdr="0" ftr="0" dt="0"/>
  <p:txStyles>
    <p:titleStyle>
      <a:lvl1pPr algn="ctr" defTabSz="914063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07515-5AEE-4356-8EB7-0570394B65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7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56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34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12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94" indent="-171394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07515-5AEE-4356-8EB7-0570394B65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4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77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56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34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1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394" indent="-17139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9.xml"/><Relationship Id="rId4" Type="http://schemas.microsoft.com/office/2007/relationships/media" Target="../media/media3.mp4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8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-27384"/>
            <a:ext cx="9272016" cy="69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esign\Для профориентации\шаблон презентации\лого титу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3" y="1450181"/>
            <a:ext cx="6784409" cy="38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/>
          <p:nvPr/>
        </p:nvSpPr>
        <p:spPr>
          <a:xfrm>
            <a:off x="4189829" y="5418552"/>
            <a:ext cx="816528" cy="242372"/>
          </a:xfrm>
          <a:prstGeom prst="rect">
            <a:avLst/>
          </a:prstGeom>
        </p:spPr>
        <p:txBody>
          <a:bodyPr wrap="none" lIns="68559" tIns="34289" rIns="68559" bIns="34289">
            <a:spAutoFit/>
          </a:bodyPr>
          <a:lstStyle/>
          <a:p>
            <a:pPr>
              <a:defRPr/>
            </a:pPr>
            <a:r>
              <a:rPr lang="sk-SK" sz="1125" kern="0" dirty="0">
                <a:solidFill>
                  <a:sysClr val="window" lastClr="FFFFFF">
                    <a:lumMod val="85000"/>
                  </a:sysClr>
                </a:solidFill>
                <a:latin typeface="Arial Narrow"/>
                <a:cs typeface="Arial Narrow"/>
              </a:rPr>
              <a:t>www.tyuiu.ru</a:t>
            </a:r>
            <a:endParaRPr lang="en-US" sz="1125" kern="0" dirty="0">
              <a:solidFill>
                <a:sysClr val="window" lastClr="FFFFFF">
                  <a:lumMod val="85000"/>
                </a:sysClr>
              </a:solidFill>
              <a:latin typeface="Arial Narrow"/>
              <a:cs typeface="Arial Narrow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538154" y="2992463"/>
            <a:ext cx="6103619" cy="117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ОБРАЗОВАТЕЛЬНАЯ ПРОГРАММА «ОРГАНИЗАЦИЯ И ТЕХНОЛОГИИ АВТОБИЗНЕСА»</a:t>
            </a:r>
            <a:endParaRPr lang="ru-RU" altLang="ru-RU" sz="21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65517" y="4659681"/>
            <a:ext cx="6103619" cy="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9" tIns="34289" rIns="6855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 smtClean="0">
                <a:solidFill>
                  <a:srgbClr val="D9D9D9"/>
                </a:solidFill>
                <a:latin typeface="Arial Narrow" pitchFamily="34" charset="0"/>
              </a:rPr>
              <a:t>Тюлькин В.А.</a:t>
            </a:r>
            <a:endParaRPr lang="ru-RU" altLang="ru-RU" sz="1350" dirty="0">
              <a:solidFill>
                <a:srgbClr val="D9D9D9"/>
              </a:solidFill>
              <a:latin typeface="Arial Narrow" pitchFamily="34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50" dirty="0" smtClean="0">
                <a:solidFill>
                  <a:srgbClr val="D9D9D9"/>
                </a:solidFill>
                <a:latin typeface="Arial Narrow" pitchFamily="34" charset="0"/>
              </a:rPr>
              <a:t>к.т.н., доцент кафедры САТМ</a:t>
            </a:r>
            <a:endParaRPr lang="ru-RU" altLang="ru-RU" sz="1350" dirty="0">
              <a:solidFill>
                <a:srgbClr val="D9D9D9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60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ОСОБЕННОСТИ И ПРЕИМУЩЕСТВА </a:t>
            </a:r>
            <a:r>
              <a:rPr lang="ru-RU" sz="2800" dirty="0" smtClean="0">
                <a:latin typeface="Arial Narrow" panose="020B0606020202030204" pitchFamily="34" charset="0"/>
              </a:rPr>
              <a:t/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ОБРАЗОВАТЕЛЬНОЙ </a:t>
            </a:r>
            <a:r>
              <a:rPr lang="ru-RU" sz="2800" dirty="0">
                <a:latin typeface="Arial Narrow" panose="020B0606020202030204" pitchFamily="34" charset="0"/>
              </a:rPr>
              <a:t>ПРОГРАММЫ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10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37052185"/>
              </p:ext>
            </p:extLst>
          </p:nvPr>
        </p:nvGraphicFramePr>
        <p:xfrm>
          <a:off x="683568" y="1556792"/>
          <a:ext cx="784887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ОСОБЕННОСТИ И ПРЕИМУЩЕСТВА </a:t>
            </a:r>
            <a:r>
              <a:rPr lang="ru-RU" sz="2800" dirty="0" smtClean="0">
                <a:latin typeface="Arial Narrow" panose="020B0606020202030204" pitchFamily="34" charset="0"/>
              </a:rPr>
              <a:t/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ОБРАЗОВАТЕЛЬНОЙ </a:t>
            </a:r>
            <a:r>
              <a:rPr lang="ru-RU" sz="2800" dirty="0">
                <a:latin typeface="Arial Narrow" panose="020B0606020202030204" pitchFamily="34" charset="0"/>
              </a:rPr>
              <a:t>ПРОГРАММЫ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11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3437856"/>
              </p:ext>
            </p:extLst>
          </p:nvPr>
        </p:nvGraphicFramePr>
        <p:xfrm>
          <a:off x="683568" y="1556792"/>
          <a:ext cx="784887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r="15219"/>
          <a:stretch/>
        </p:blipFill>
        <p:spPr>
          <a:xfrm>
            <a:off x="467544" y="1668940"/>
            <a:ext cx="2906183" cy="507242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81822867"/>
              </p:ext>
            </p:extLst>
          </p:nvPr>
        </p:nvGraphicFramePr>
        <p:xfrm>
          <a:off x="2843808" y="1086102"/>
          <a:ext cx="33843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42402670"/>
              </p:ext>
            </p:extLst>
          </p:nvPr>
        </p:nvGraphicFramePr>
        <p:xfrm>
          <a:off x="5508104" y="1097360"/>
          <a:ext cx="33843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ОСНОВНЫЕ ОБЛАСТИ </a:t>
            </a:r>
            <a:r>
              <a:rPr lang="ru-RU" sz="2800" dirty="0" smtClean="0">
                <a:latin typeface="Arial Narrow" panose="020B0606020202030204" pitchFamily="34" charset="0"/>
              </a:rPr>
              <a:t/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ТРУДОУСТРОЙСТВА ВЫПУСКНИКОВ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12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0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31004"/>
            <a:ext cx="7238706" cy="529434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СФЕРЫ АВТОБИЗНЕСА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2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8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000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ТЕНДЕНЦИИ РЫНКА АВТОБИЗНЕСА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3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85351560"/>
              </p:ext>
            </p:extLst>
          </p:nvPr>
        </p:nvGraphicFramePr>
        <p:xfrm>
          <a:off x="395536" y="1628800"/>
          <a:ext cx="8352928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5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0" y="1484784"/>
            <a:ext cx="8712000" cy="54299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ru-RU" sz="2800" dirty="0" smtClean="0">
                <a:latin typeface="Arial Narrow" panose="020B0606020202030204" pitchFamily="34" charset="0"/>
              </a:rPr>
              <a:t>ПЕРСПЕКТИВЫ РАЗВИТИЯ ПАРКА 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АВТОТРАНСПОРТНЫХ СРЕДСТВ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4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7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48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>
                <a:latin typeface="Arial Narrow" pitchFamily="34" charset="0"/>
              </a:rPr>
              <a:t>СОСТОЯНИЕ РЫНКА ТРУДА </a:t>
            </a:r>
            <a:br>
              <a:rPr lang="ru-RU" sz="2800" dirty="0" smtClean="0">
                <a:latin typeface="Arial Narrow" pitchFamily="34" charset="0"/>
              </a:rPr>
            </a:br>
            <a:r>
              <a:rPr lang="ru-RU" sz="2800" dirty="0" smtClean="0">
                <a:latin typeface="Arial Narrow" pitchFamily="34" charset="0"/>
              </a:rPr>
              <a:t>В ТЮМЕНСКОЙ ОБЛАСТИ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5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6093296"/>
            <a:ext cx="604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Потребности рынка труда  в Тюменской области на 01.11.2018 (</a:t>
            </a:r>
            <a:r>
              <a:rPr lang="en-US" dirty="0">
                <a:latin typeface="Arial Narrow" pitchFamily="34" charset="0"/>
              </a:rPr>
              <a:t>https://</a:t>
            </a:r>
            <a:r>
              <a:rPr lang="en-US" dirty="0" smtClean="0">
                <a:latin typeface="Arial Narrow" pitchFamily="34" charset="0"/>
              </a:rPr>
              <a:t>admtyumen.ru</a:t>
            </a:r>
            <a:r>
              <a:rPr lang="ru-RU" dirty="0" smtClean="0">
                <a:latin typeface="Arial Narrow" pitchFamily="34" charset="0"/>
              </a:rPr>
              <a:t>)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048671" cy="514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85608"/>
            <a:ext cx="4251928" cy="24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87572"/>
            <a:ext cx="4248472" cy="241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671" y="527857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Россия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28315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Тюменская область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>
                <a:latin typeface="Arial Narrow" panose="020B0606020202030204" pitchFamily="34" charset="0"/>
              </a:rPr>
              <a:t>СТРУКТУРА СПРОСА РЫНКА ТРУДА 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В СФЕРЕ «АВТОБИЗНЕС»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6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2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 smtClean="0">
                <a:latin typeface="Arial Narrow" panose="020B0606020202030204" pitchFamily="34" charset="0"/>
              </a:rPr>
              <a:t>ПРОГНОЗЫ РЫНКА ТРУДА 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ТЮМЕНСКОЙ ОБЛАСТИ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7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58924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Состояние и перспективы спроса</a:t>
            </a:r>
          </a:p>
          <a:p>
            <a:pPr algn="ctr"/>
            <a:r>
              <a:rPr lang="ru-RU" dirty="0" smtClean="0">
                <a:latin typeface="Arial Narrow" pitchFamily="34" charset="0"/>
              </a:rPr>
              <a:t> регионального рынка труда в сегменте «Автосервис» (по данным ГК «Автоград»)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5445224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Набор студентов и перспективы спроса на выпускников </a:t>
            </a:r>
            <a:r>
              <a:rPr lang="ru-RU" dirty="0">
                <a:latin typeface="Arial Narrow" pitchFamily="34" charset="0"/>
              </a:rPr>
              <a:t>транспортного направления регионального </a:t>
            </a:r>
            <a:r>
              <a:rPr lang="ru-RU" dirty="0" smtClean="0">
                <a:latin typeface="Arial Narrow" pitchFamily="34" charset="0"/>
              </a:rPr>
              <a:t>рынка труда в сегменте «Автосервис» (по данным ГК «Автоград»)</a:t>
            </a:r>
            <a:endParaRPr lang="ru-RU" dirty="0">
              <a:latin typeface="Arial Narrow" pitchFamily="34" charset="0"/>
            </a:endParaRPr>
          </a:p>
        </p:txBody>
      </p:sp>
      <p:graphicFrame>
        <p:nvGraphicFramePr>
          <p:cNvPr id="8" name="Diagramm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97359"/>
              </p:ext>
            </p:extLst>
          </p:nvPr>
        </p:nvGraphicFramePr>
        <p:xfrm>
          <a:off x="4062283" y="2276872"/>
          <a:ext cx="4937701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Diagramm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29767"/>
              </p:ext>
            </p:extLst>
          </p:nvPr>
        </p:nvGraphicFramePr>
        <p:xfrm>
          <a:off x="-26980" y="2276872"/>
          <a:ext cx="4937701" cy="3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latin typeface="Arial Narrow" panose="020B0606020202030204" pitchFamily="34" charset="0"/>
              </a:rPr>
              <a:t>ПРОИЗВОДСТВЕННЫЙ ПАРТНЕР 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В РЕАЛИЗАЦИИ ПРОГРАММЫ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9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Профессионалы_работают_в_Автограде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75.96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268760"/>
            <a:ext cx="8656962" cy="4869541"/>
          </a:xfrm>
          <a:prstGeom prst="rect">
            <a:avLst/>
          </a:prstGeom>
        </p:spPr>
      </p:pic>
      <p:pic>
        <p:nvPicPr>
          <p:cNvPr id="4" name="Менеджер_по_продажам_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4960" end="7558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1280166"/>
            <a:ext cx="8656962" cy="4869542"/>
          </a:xfrm>
          <a:prstGeom prst="rect">
            <a:avLst/>
          </a:prstGeom>
          <a:ln>
            <a:noFill/>
          </a:ln>
        </p:spPr>
      </p:pic>
      <p:pic>
        <p:nvPicPr>
          <p:cNvPr id="7" name="Автоград_Свистунов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14840" end="69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1280165"/>
            <a:ext cx="8636684" cy="48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21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СОДЕРЖАНИЕ ОБРАЗОВАТЕЛЬНОЙ </a:t>
            </a:r>
            <a:r>
              <a:rPr lang="ru-RU" sz="2800" dirty="0" smtClean="0">
                <a:latin typeface="Arial Narrow" panose="020B0606020202030204" pitchFamily="34" charset="0"/>
              </a:rPr>
              <a:t/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2800" dirty="0" smtClean="0">
                <a:latin typeface="Arial Narrow" panose="020B0606020202030204" pitchFamily="34" charset="0"/>
              </a:rPr>
              <a:t>ПРОГРАММЫ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latin typeface="Arial Narrow" panose="020B0606020202030204" pitchFamily="34" charset="0"/>
              </a:rPr>
              <a:pPr/>
              <a:t>9</a:t>
            </a:fld>
            <a:endParaRPr lang="ru-RU" sz="16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92805"/>
            <a:ext cx="5616623" cy="327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20" y="1629208"/>
            <a:ext cx="3672000" cy="367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56939"/>
            <a:ext cx="4680520" cy="30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26"/>
          <p:cNvSpPr/>
          <p:nvPr/>
        </p:nvSpPr>
        <p:spPr>
          <a:xfrm>
            <a:off x="71931" y="188214"/>
            <a:ext cx="1115694" cy="54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84A31A39-7F7C-420E-83F7-ACE97E96C6A1}" vid="{28624AAD-81D0-4E12-8A9F-088ED5AF8B1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84A31A39-7F7C-420E-83F7-ACE97E96C6A1}" vid="{28624AAD-81D0-4E12-8A9F-088ED5AF8B18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2" id="{92C71941-60D4-4A3A-BD3A-16CAFC9DE6FB}" vid="{AB1884CE-78F5-4300-875E-9726DFF5042E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8596</TotalTime>
  <Words>361</Words>
  <Application>Microsoft Office PowerPoint</Application>
  <PresentationFormat>Экран (4:3)</PresentationFormat>
  <Paragraphs>77</Paragraphs>
  <Slides>12</Slides>
  <Notes>11</Notes>
  <HiddenSlides>0</HiddenSlides>
  <MMClips>3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Тема1</vt:lpstr>
      <vt:lpstr>Тема Office</vt:lpstr>
      <vt:lpstr>1_Тема1</vt:lpstr>
      <vt:lpstr>1_Тема Office</vt:lpstr>
      <vt:lpstr>Тема2</vt:lpstr>
      <vt:lpstr>2_Тема Office</vt:lpstr>
      <vt:lpstr>3_Тема Office</vt:lpstr>
      <vt:lpstr>Презентация PowerPoint</vt:lpstr>
      <vt:lpstr>СФЕРЫ АВТОБИЗНЕСА</vt:lpstr>
      <vt:lpstr>ТЕНДЕНЦИИ РЫНКА АВТОБИЗНЕСА</vt:lpstr>
      <vt:lpstr>ПЕРСПЕКТИВЫ РАЗВИТИЯ ПАРКА  АВТОТРАНСПОРТНЫХ СРЕДСТВ</vt:lpstr>
      <vt:lpstr>СОСТОЯНИЕ РЫНКА ТРУДА  В ТЮМЕНСКОЙ ОБЛАСТИ</vt:lpstr>
      <vt:lpstr>СТРУКТУРА СПРОСА РЫНКА ТРУДА  В СФЕРЕ «АВТОБИЗНЕС»</vt:lpstr>
      <vt:lpstr>ПРОГНОЗЫ РЫНКА ТРУДА  ТЮМЕНСКОЙ ОБЛАСТИ</vt:lpstr>
      <vt:lpstr>ПРОИЗВОДСТВЕННЫЙ ПАРТНЕР  В РЕАЛИЗАЦИИ ПРОГРАММЫ</vt:lpstr>
      <vt:lpstr>СОДЕРЖАНИЕ ОБРАЗОВАТЕЛЬНОЙ  ПРОГРАММЫ</vt:lpstr>
      <vt:lpstr>ОСОБЕННОСТИ И ПРЕИМУЩЕСТВА  ОБРАЗОВАТЕЛЬНОЙ ПРОГРАММЫ</vt:lpstr>
      <vt:lpstr>ОСОБЕННОСТИ И ПРЕИМУЩЕСТВА  ОБРАЗОВАТЕЛЬНОЙ ПРОГРАММЫ</vt:lpstr>
      <vt:lpstr>ОСНОВНЫЕ ОБЛАСТИ  ТРУДОУСТРОЙСТВА ВЫПУСКНИКОВ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</dc:creator>
  <cp:lastModifiedBy>Вячеслав</cp:lastModifiedBy>
  <cp:revision>359</cp:revision>
  <dcterms:created xsi:type="dcterms:W3CDTF">2018-10-12T17:09:24Z</dcterms:created>
  <dcterms:modified xsi:type="dcterms:W3CDTF">2019-04-25T17:49:02Z</dcterms:modified>
</cp:coreProperties>
</file>