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3"/>
  </p:notesMasterIdLst>
  <p:handoutMasterIdLst>
    <p:handoutMasterId r:id="rId14"/>
  </p:handoutMasterIdLst>
  <p:sldIdLst>
    <p:sldId id="424" r:id="rId2"/>
    <p:sldId id="437" r:id="rId3"/>
    <p:sldId id="415" r:id="rId4"/>
    <p:sldId id="436" r:id="rId5"/>
    <p:sldId id="444" r:id="rId6"/>
    <p:sldId id="446" r:id="rId7"/>
    <p:sldId id="430" r:id="rId8"/>
    <p:sldId id="433" r:id="rId9"/>
    <p:sldId id="438" r:id="rId10"/>
    <p:sldId id="445" r:id="rId11"/>
    <p:sldId id="429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5A0"/>
    <a:srgbClr val="E4E4E4"/>
    <a:srgbClr val="3DB2BF"/>
    <a:srgbClr val="2E8A95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2629" autoAdjust="0"/>
  </p:normalViewPr>
  <p:slideViewPr>
    <p:cSldViewPr snapToGrid="0">
      <p:cViewPr varScale="1">
        <p:scale>
          <a:sx n="144" d="100"/>
          <a:sy n="144" d="100"/>
        </p:scale>
        <p:origin x="330" y="102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02FC6-1951-421F-8980-8CA0741F37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02E17E-6A2D-4C7F-A67E-26E96C886A1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/>
            <a:t>Русский язык</a:t>
          </a:r>
          <a:endParaRPr lang="ru-RU" sz="2800" dirty="0"/>
        </a:p>
      </dgm:t>
    </dgm:pt>
    <dgm:pt modelId="{2564D7D5-19C4-4222-9253-681EB0A8B76F}" type="parTrans" cxnId="{B8EF8DF0-C90E-4C1C-BCB9-46A436A52926}">
      <dgm:prSet/>
      <dgm:spPr/>
      <dgm:t>
        <a:bodyPr/>
        <a:lstStyle/>
        <a:p>
          <a:endParaRPr lang="ru-RU"/>
        </a:p>
      </dgm:t>
    </dgm:pt>
    <dgm:pt modelId="{93FE39B0-D630-444B-BF59-705D5FDE7B5D}" type="sibTrans" cxnId="{B8EF8DF0-C90E-4C1C-BCB9-46A436A52926}">
      <dgm:prSet/>
      <dgm:spPr/>
      <dgm:t>
        <a:bodyPr/>
        <a:lstStyle/>
        <a:p>
          <a:endParaRPr lang="ru-RU"/>
        </a:p>
      </dgm:t>
    </dgm:pt>
    <dgm:pt modelId="{D2CEE6BB-5039-43D7-B77E-167F2FE1D00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/>
            <a:t>Математика</a:t>
          </a:r>
          <a:endParaRPr lang="ru-RU" sz="1300" dirty="0"/>
        </a:p>
      </dgm:t>
    </dgm:pt>
    <dgm:pt modelId="{9903BC47-170A-43BF-B9A9-8D435434988E}" type="parTrans" cxnId="{82232683-F9C8-4D81-B561-5EE656DEBDCA}">
      <dgm:prSet/>
      <dgm:spPr/>
      <dgm:t>
        <a:bodyPr/>
        <a:lstStyle/>
        <a:p>
          <a:endParaRPr lang="ru-RU"/>
        </a:p>
      </dgm:t>
    </dgm:pt>
    <dgm:pt modelId="{8B1807B1-BA12-42C7-A98F-02C1529DFA23}" type="sibTrans" cxnId="{82232683-F9C8-4D81-B561-5EE656DEBDCA}">
      <dgm:prSet/>
      <dgm:spPr/>
      <dgm:t>
        <a:bodyPr/>
        <a:lstStyle/>
        <a:p>
          <a:endParaRPr lang="ru-RU"/>
        </a:p>
      </dgm:t>
    </dgm:pt>
    <dgm:pt modelId="{EAAA9DD9-B965-4AE3-9CB3-5779739284B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Физика/Информационно-коммуникационные технологии</a:t>
          </a:r>
          <a:endParaRPr lang="ru-RU" dirty="0"/>
        </a:p>
      </dgm:t>
    </dgm:pt>
    <dgm:pt modelId="{8F7E1BF9-D6EE-49EE-938B-18B3CB250C53}" type="parTrans" cxnId="{956E5327-E64C-4F90-B900-7733E13CE814}">
      <dgm:prSet/>
      <dgm:spPr/>
      <dgm:t>
        <a:bodyPr/>
        <a:lstStyle/>
        <a:p>
          <a:endParaRPr lang="ru-RU"/>
        </a:p>
      </dgm:t>
    </dgm:pt>
    <dgm:pt modelId="{5437E721-0541-47E5-BF22-B6E548D7B030}" type="sibTrans" cxnId="{956E5327-E64C-4F90-B900-7733E13CE814}">
      <dgm:prSet/>
      <dgm:spPr/>
      <dgm:t>
        <a:bodyPr/>
        <a:lstStyle/>
        <a:p>
          <a:endParaRPr lang="ru-RU"/>
        </a:p>
      </dgm:t>
    </dgm:pt>
    <dgm:pt modelId="{428C9DE4-218A-4870-AC26-BE22A6636325}" type="pres">
      <dgm:prSet presAssocID="{9CA02FC6-1951-421F-8980-8CA0741F37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B16EC-F941-4464-BA5C-1CB10A7ED819}" type="pres">
      <dgm:prSet presAssocID="{8D02E17E-6A2D-4C7F-A67E-26E96C886A16}" presName="node" presStyleLbl="node1" presStyleIdx="0" presStyleCnt="3" custLinFactNeighborX="2433" custLinFactNeighborY="-56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F97B7-4700-4557-BEDE-6F58BD512571}" type="pres">
      <dgm:prSet presAssocID="{93FE39B0-D630-444B-BF59-705D5FDE7B5D}" presName="sibTrans" presStyleCnt="0"/>
      <dgm:spPr/>
    </dgm:pt>
    <dgm:pt modelId="{D00DC963-16F5-49DF-AB1D-AB80250EC45E}" type="pres">
      <dgm:prSet presAssocID="{D2CEE6BB-5039-43D7-B77E-167F2FE1D007}" presName="node" presStyleLbl="node1" presStyleIdx="1" presStyleCnt="3" custLinFactNeighborX="1057" custLinFactNeighborY="-56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BE201-8298-48A0-AC5D-4BF688765C3D}" type="pres">
      <dgm:prSet presAssocID="{8B1807B1-BA12-42C7-A98F-02C1529DFA23}" presName="sibTrans" presStyleCnt="0"/>
      <dgm:spPr/>
    </dgm:pt>
    <dgm:pt modelId="{E5C4DD34-3FA3-4A0C-832C-853501118822}" type="pres">
      <dgm:prSet presAssocID="{EAAA9DD9-B965-4AE3-9CB3-5779739284BB}" presName="node" presStyleLbl="node1" presStyleIdx="2" presStyleCnt="3" custLinFactX="27413" custLinFactY="-1053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042D5-898F-4DD4-9AC2-52F93B7CBAE9}" type="presOf" srcId="{9CA02FC6-1951-421F-8980-8CA0741F378B}" destId="{428C9DE4-218A-4870-AC26-BE22A6636325}" srcOrd="0" destOrd="0" presId="urn:microsoft.com/office/officeart/2005/8/layout/default"/>
    <dgm:cxn modelId="{F3E17E7F-F2B5-4C8A-A752-1439EFA9B4BD}" type="presOf" srcId="{EAAA9DD9-B965-4AE3-9CB3-5779739284BB}" destId="{E5C4DD34-3FA3-4A0C-832C-853501118822}" srcOrd="0" destOrd="0" presId="urn:microsoft.com/office/officeart/2005/8/layout/default"/>
    <dgm:cxn modelId="{BFB66B81-32BD-4F36-8B8E-42042D904820}" type="presOf" srcId="{D2CEE6BB-5039-43D7-B77E-167F2FE1D007}" destId="{D00DC963-16F5-49DF-AB1D-AB80250EC45E}" srcOrd="0" destOrd="0" presId="urn:microsoft.com/office/officeart/2005/8/layout/default"/>
    <dgm:cxn modelId="{956E5327-E64C-4F90-B900-7733E13CE814}" srcId="{9CA02FC6-1951-421F-8980-8CA0741F378B}" destId="{EAAA9DD9-B965-4AE3-9CB3-5779739284BB}" srcOrd="2" destOrd="0" parTransId="{8F7E1BF9-D6EE-49EE-938B-18B3CB250C53}" sibTransId="{5437E721-0541-47E5-BF22-B6E548D7B030}"/>
    <dgm:cxn modelId="{82232683-F9C8-4D81-B561-5EE656DEBDCA}" srcId="{9CA02FC6-1951-421F-8980-8CA0741F378B}" destId="{D2CEE6BB-5039-43D7-B77E-167F2FE1D007}" srcOrd="1" destOrd="0" parTransId="{9903BC47-170A-43BF-B9A9-8D435434988E}" sibTransId="{8B1807B1-BA12-42C7-A98F-02C1529DFA23}"/>
    <dgm:cxn modelId="{B8EF8DF0-C90E-4C1C-BCB9-46A436A52926}" srcId="{9CA02FC6-1951-421F-8980-8CA0741F378B}" destId="{8D02E17E-6A2D-4C7F-A67E-26E96C886A16}" srcOrd="0" destOrd="0" parTransId="{2564D7D5-19C4-4222-9253-681EB0A8B76F}" sibTransId="{93FE39B0-D630-444B-BF59-705D5FDE7B5D}"/>
    <dgm:cxn modelId="{E7D4E3CB-2A32-4C4C-8F1D-FEFD78AC3AC9}" type="presOf" srcId="{8D02E17E-6A2D-4C7F-A67E-26E96C886A16}" destId="{1BBB16EC-F941-4464-BA5C-1CB10A7ED819}" srcOrd="0" destOrd="0" presId="urn:microsoft.com/office/officeart/2005/8/layout/default"/>
    <dgm:cxn modelId="{8B6EEB89-D436-4799-8940-E6595E74638D}" type="presParOf" srcId="{428C9DE4-218A-4870-AC26-BE22A6636325}" destId="{1BBB16EC-F941-4464-BA5C-1CB10A7ED819}" srcOrd="0" destOrd="0" presId="urn:microsoft.com/office/officeart/2005/8/layout/default"/>
    <dgm:cxn modelId="{24E9B3DB-6F67-4B9E-910F-6D3ABD71F513}" type="presParOf" srcId="{428C9DE4-218A-4870-AC26-BE22A6636325}" destId="{B0AF97B7-4700-4557-BEDE-6F58BD512571}" srcOrd="1" destOrd="0" presId="urn:microsoft.com/office/officeart/2005/8/layout/default"/>
    <dgm:cxn modelId="{56772A90-8840-478C-8E41-BE8BF9AFE404}" type="presParOf" srcId="{428C9DE4-218A-4870-AC26-BE22A6636325}" destId="{D00DC963-16F5-49DF-AB1D-AB80250EC45E}" srcOrd="2" destOrd="0" presId="urn:microsoft.com/office/officeart/2005/8/layout/default"/>
    <dgm:cxn modelId="{E2EC486C-76FD-473A-8394-F373528E3213}" type="presParOf" srcId="{428C9DE4-218A-4870-AC26-BE22A6636325}" destId="{ABBBE201-8298-48A0-AC5D-4BF688765C3D}" srcOrd="3" destOrd="0" presId="urn:microsoft.com/office/officeart/2005/8/layout/default"/>
    <dgm:cxn modelId="{8CEE2544-8839-4851-99F4-3622A7D0EBFD}" type="presParOf" srcId="{428C9DE4-218A-4870-AC26-BE22A6636325}" destId="{E5C4DD34-3FA3-4A0C-832C-8535011188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B16EC-F941-4464-BA5C-1CB10A7ED819}">
      <dsp:nvSpPr>
        <dsp:cNvPr id="0" name=""/>
        <dsp:cNvSpPr/>
      </dsp:nvSpPr>
      <dsp:spPr>
        <a:xfrm>
          <a:off x="67736" y="0"/>
          <a:ext cx="2784068" cy="167044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Русский язык</a:t>
          </a:r>
          <a:endParaRPr lang="ru-RU" sz="2800" kern="1200" dirty="0"/>
        </a:p>
      </dsp:txBody>
      <dsp:txXfrm>
        <a:off x="67736" y="0"/>
        <a:ext cx="2784068" cy="1670441"/>
      </dsp:txXfrm>
    </dsp:sp>
    <dsp:sp modelId="{D00DC963-16F5-49DF-AB1D-AB80250EC45E}">
      <dsp:nvSpPr>
        <dsp:cNvPr id="0" name=""/>
        <dsp:cNvSpPr/>
      </dsp:nvSpPr>
      <dsp:spPr>
        <a:xfrm>
          <a:off x="3091903" y="0"/>
          <a:ext cx="2784068" cy="167044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Математика</a:t>
          </a:r>
          <a:endParaRPr lang="ru-RU" sz="1300" kern="1200" dirty="0"/>
        </a:p>
      </dsp:txBody>
      <dsp:txXfrm>
        <a:off x="3091903" y="0"/>
        <a:ext cx="2784068" cy="1670441"/>
      </dsp:txXfrm>
    </dsp:sp>
    <dsp:sp modelId="{E5C4DD34-3FA3-4A0C-832C-853501118822}">
      <dsp:nvSpPr>
        <dsp:cNvPr id="0" name=""/>
        <dsp:cNvSpPr/>
      </dsp:nvSpPr>
      <dsp:spPr>
        <a:xfrm>
          <a:off x="6124951" y="0"/>
          <a:ext cx="2784068" cy="167044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Физика/Информационно-коммуникационные технологии</a:t>
          </a:r>
          <a:endParaRPr lang="ru-RU" sz="1800" kern="1200" dirty="0"/>
        </a:p>
      </dsp:txBody>
      <dsp:txXfrm>
        <a:off x="6124951" y="0"/>
        <a:ext cx="2784068" cy="1670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F8F0C3-A9DC-4B2B-AE82-60E11B568F5F}" type="slidenum">
              <a:rPr lang="ru-RU" altLang="ru-RU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7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F8F0C3-A9DC-4B2B-AE82-60E11B568F5F}" type="slidenum">
              <a:rPr lang="ru-RU" altLang="ru-RU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2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651" r:id="rId13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Design\Для профориентации\шаблон презентации\лого титул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1" t="-1448" r="31650" b="65335"/>
          <a:stretch/>
        </p:blipFill>
        <p:spPr bwMode="auto">
          <a:xfrm>
            <a:off x="88052" y="43431"/>
            <a:ext cx="1747521" cy="11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4137380" y="4777304"/>
            <a:ext cx="815326" cy="242371"/>
          </a:xfrm>
          <a:prstGeom prst="rect">
            <a:avLst/>
          </a:prstGeom>
        </p:spPr>
        <p:txBody>
          <a:bodyPr wrap="none" lIns="68559" tIns="34289" rIns="68559" bIns="34289">
            <a:spAutoFit/>
          </a:bodyPr>
          <a:lstStyle/>
          <a:p>
            <a:pPr>
              <a:defRPr/>
            </a:pPr>
            <a:r>
              <a:rPr lang="sk-SK" sz="1100" kern="0" dirty="0">
                <a:solidFill>
                  <a:sysClr val="window" lastClr="FFFFFF">
                    <a:lumMod val="85000"/>
                  </a:sysClr>
                </a:solidFill>
                <a:latin typeface="Arial Narrow"/>
                <a:cs typeface="Arial Narrow"/>
              </a:rPr>
              <a:t>www.tyuiu.ru</a:t>
            </a:r>
            <a:endParaRPr lang="en-US" sz="1100" kern="0" dirty="0">
              <a:solidFill>
                <a:sysClr val="window" lastClr="FFFFFF">
                  <a:lumMod val="85000"/>
                </a:sysClr>
              </a:solidFill>
              <a:latin typeface="Arial Narrow"/>
              <a:cs typeface="Arial Narrow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60102" y="4035105"/>
            <a:ext cx="7239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9" rIns="6855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chemeClr val="bg2"/>
                </a:solidFill>
                <a:latin typeface="Arial Narrow" pitchFamily="34" charset="0"/>
              </a:rPr>
              <a:t>Руководитель образовательной программы</a:t>
            </a:r>
          </a:p>
          <a:p>
            <a:pPr algn="r" eaLnBrk="1" hangingPunct="1"/>
            <a:r>
              <a:rPr lang="ru-RU" altLang="ru-RU" dirty="0" err="1" smtClean="0">
                <a:solidFill>
                  <a:schemeClr val="bg2"/>
                </a:solidFill>
                <a:latin typeface="Arial Narrow" pitchFamily="34" charset="0"/>
              </a:rPr>
              <a:t>Мадьяров</a:t>
            </a:r>
            <a:r>
              <a:rPr lang="ru-RU" altLang="ru-RU" dirty="0" smtClean="0">
                <a:solidFill>
                  <a:schemeClr val="bg2"/>
                </a:solidFill>
                <a:latin typeface="Arial Narrow" pitchFamily="34" charset="0"/>
              </a:rPr>
              <a:t> Тимур Маратович</a:t>
            </a:r>
          </a:p>
        </p:txBody>
      </p:sp>
      <p:sp>
        <p:nvSpPr>
          <p:cNvPr id="8" name="Rectangle 15"/>
          <p:cNvSpPr/>
          <p:nvPr/>
        </p:nvSpPr>
        <p:spPr>
          <a:xfrm>
            <a:off x="0" y="123945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Подъемно-транспортные, 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строительные, дорожные средства 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и оборудование</a:t>
            </a:r>
            <a:endParaRPr lang="en-US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91908" y="3074604"/>
            <a:ext cx="750626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специальность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23.05.01 «Наземные транспортно-технологические средства»</a:t>
            </a:r>
            <a:endParaRPr lang="ru-RU" sz="24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90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1" y="210717"/>
            <a:ext cx="8229600" cy="4215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Знакомство студентов с предприятиями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10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6117"/>
            <a:ext cx="3723861" cy="2094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57" y="906117"/>
            <a:ext cx="3732516" cy="2099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0887"/>
            <a:ext cx="2331693" cy="1748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80" y="3120887"/>
            <a:ext cx="2331693" cy="17487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62" y="3120887"/>
            <a:ext cx="3108925" cy="17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56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/>
          <p:nvPr/>
        </p:nvSpPr>
        <p:spPr>
          <a:xfrm>
            <a:off x="4137380" y="4777304"/>
            <a:ext cx="815326" cy="242371"/>
          </a:xfrm>
          <a:prstGeom prst="rect">
            <a:avLst/>
          </a:prstGeom>
        </p:spPr>
        <p:txBody>
          <a:bodyPr wrap="none" lIns="68559" tIns="34289" rIns="68559" bIns="34289">
            <a:spAutoFit/>
          </a:bodyPr>
          <a:lstStyle/>
          <a:p>
            <a:pPr>
              <a:defRPr/>
            </a:pPr>
            <a:r>
              <a:rPr lang="sk-SK" sz="1100" kern="0" dirty="0">
                <a:solidFill>
                  <a:sysClr val="window" lastClr="FFFFFF">
                    <a:lumMod val="85000"/>
                  </a:sysClr>
                </a:solidFill>
                <a:latin typeface="Arial Narrow"/>
                <a:cs typeface="Arial Narrow"/>
              </a:rPr>
              <a:t>www.tyuiu.ru</a:t>
            </a:r>
            <a:endParaRPr lang="en-US" sz="1100" kern="0" dirty="0">
              <a:solidFill>
                <a:sysClr val="window" lastClr="FFFFFF">
                  <a:lumMod val="85000"/>
                </a:sysClr>
              </a:solidFill>
              <a:latin typeface="Arial Narrow"/>
              <a:cs typeface="Arial Narrow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6761" y="3169173"/>
            <a:ext cx="5517092" cy="160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9" rIns="6855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2000" dirty="0" smtClean="0">
              <a:solidFill>
                <a:schemeClr val="bg2"/>
              </a:solidFill>
              <a:latin typeface="Arial Narrow" pitchFamily="34" charset="0"/>
            </a:endParaRPr>
          </a:p>
          <a:p>
            <a:r>
              <a:rPr lang="ru-RU" sz="2000" dirty="0" smtClean="0">
                <a:solidFill>
                  <a:schemeClr val="bg2"/>
                </a:solidFill>
                <a:latin typeface="Arial Narrow" pitchFamily="34" charset="0"/>
              </a:rPr>
              <a:t>Адрес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: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Мельникайте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, 72, </a:t>
            </a:r>
            <a:r>
              <a:rPr lang="ru-RU" sz="2000" dirty="0" smtClean="0">
                <a:solidFill>
                  <a:schemeClr val="bg2"/>
                </a:solidFill>
                <a:latin typeface="Arial Narrow" pitchFamily="34" charset="0"/>
              </a:rPr>
              <a:t>к.306</a:t>
            </a:r>
            <a:endParaRPr lang="ru-RU" sz="2000" dirty="0">
              <a:solidFill>
                <a:schemeClr val="bg2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bg2"/>
                </a:solidFill>
                <a:latin typeface="Arial Narrow" pitchFamily="34" charset="0"/>
              </a:rPr>
              <a:t>e-mail</a:t>
            </a:r>
            <a:r>
              <a:rPr lang="ru-RU" sz="2000" dirty="0" smtClean="0">
                <a:solidFill>
                  <a:schemeClr val="bg2"/>
                </a:solidFill>
                <a:latin typeface="Arial Narrow" pitchFamily="34" charset="0"/>
              </a:rPr>
              <a:t>: 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madjarovtm@tyuiu.ru</a:t>
            </a:r>
          </a:p>
          <a:p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Телефон рабочий: +73452283386</a:t>
            </a:r>
          </a:p>
          <a:p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Телефон мобильный: +79224885261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72179" y="3536029"/>
            <a:ext cx="3322532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9" rIns="6855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1400" dirty="0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11" name="Picture 3" descr="D:\Design\Для профориентации\шаблон презентации\лого титул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1" t="-1448" r="31650" b="65335"/>
          <a:stretch/>
        </p:blipFill>
        <p:spPr bwMode="auto">
          <a:xfrm>
            <a:off x="6979183" y="186636"/>
            <a:ext cx="1747521" cy="11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891230" y="1676400"/>
            <a:ext cx="2722683" cy="3177623"/>
            <a:chOff x="5227257" y="2271726"/>
            <a:chExt cx="1745186" cy="2142381"/>
          </a:xfrm>
        </p:grpSpPr>
        <p:pic>
          <p:nvPicPr>
            <p:cNvPr id="9218" name="Picture 2" descr="ВКонтакте обновляет фирменный стиль: изменилась десктопная версия,  представлен новый логотип и собственный шрифт | Блог ВКонтакте | ВКонтакте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1" t="32856" r="12954" b="36202"/>
            <a:stretch/>
          </p:blipFill>
          <p:spPr bwMode="auto">
            <a:xfrm>
              <a:off x="5227257" y="2271726"/>
              <a:ext cx="1745186" cy="413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57" y="2668921"/>
              <a:ext cx="1745186" cy="1745186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17" y="137191"/>
            <a:ext cx="2174433" cy="326164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64943" y="851957"/>
            <a:ext cx="3088774" cy="2099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2"/>
                </a:solidFill>
                <a:latin typeface="Arial Narrow" pitchFamily="34" charset="0"/>
              </a:rPr>
              <a:t>Руководитель образовательной программы </a:t>
            </a:r>
          </a:p>
          <a:p>
            <a:pPr algn="l"/>
            <a:r>
              <a:rPr lang="ru-RU" sz="2400" dirty="0">
                <a:solidFill>
                  <a:schemeClr val="bg2"/>
                </a:solidFill>
                <a:latin typeface="Arial Narrow" pitchFamily="34" charset="0"/>
              </a:rPr>
              <a:t>Мадьяров Тимур Маратович</a:t>
            </a:r>
          </a:p>
        </p:txBody>
      </p:sp>
    </p:spTree>
    <p:extLst>
      <p:ext uri="{BB962C8B-B14F-4D97-AF65-F5344CB8AC3E}">
        <p14:creationId xmlns:p14="http://schemas.microsoft.com/office/powerpoint/2010/main" val="1752868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>
                <a:solidFill>
                  <a:schemeClr val="tx2"/>
                </a:solidFill>
              </a:rPr>
              <a:t>СТРОИТЕЛЬНЫЕ И ДОРОЖНЫЕ </a:t>
            </a:r>
            <a:r>
              <a:rPr lang="ru-RU" altLang="ru-RU" sz="2400" dirty="0" smtClean="0">
                <a:solidFill>
                  <a:schemeClr val="tx2"/>
                </a:solidFill>
              </a:rPr>
              <a:t>МАШИНЫ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2</a:t>
            </a:fld>
            <a:endParaRPr lang="ru-RU" dirty="0"/>
          </a:p>
        </p:txBody>
      </p:sp>
      <p:pic>
        <p:nvPicPr>
          <p:cNvPr id="4" name="Picture 3" descr="betontechnik2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2" y="2949544"/>
            <a:ext cx="2920825" cy="18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0669900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2" y="874291"/>
            <a:ext cx="2617857" cy="192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62" y="921705"/>
            <a:ext cx="2920825" cy="194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20" y="2966403"/>
            <a:ext cx="3180849" cy="190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529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7" name="object 26"/>
          <p:cNvSpPr/>
          <p:nvPr/>
        </p:nvSpPr>
        <p:spPr>
          <a:xfrm>
            <a:off x="71930" y="188214"/>
            <a:ext cx="1273061" cy="563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2969315"/>
            <a:ext cx="2792896" cy="2094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05" y="2987512"/>
            <a:ext cx="2746513" cy="2058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/>
          <a:stretch/>
        </p:blipFill>
        <p:spPr>
          <a:xfrm>
            <a:off x="5827347" y="2987512"/>
            <a:ext cx="3316653" cy="2058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0" y="923149"/>
            <a:ext cx="3332922" cy="1874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3" y="923149"/>
            <a:ext cx="3339548" cy="187849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6761" y="311999"/>
            <a:ext cx="8229600" cy="421556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chemeClr val="tx2"/>
                </a:solidFill>
              </a:rPr>
              <a:t>ГОРНОДОБЫВАЮЩИЕ МАШИНЫ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-180975" y="188913"/>
            <a:ext cx="8569325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 smtClean="0">
                <a:solidFill>
                  <a:schemeClr val="tx2"/>
                </a:solidFill>
              </a:rPr>
              <a:t>ДОРОЖНЫЕ И КОММУНАЛЬНЫЕ МАШИНЫ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2" y="765175"/>
            <a:ext cx="3032018" cy="19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683265"/>
            <a:ext cx="444658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2" y="2813753"/>
            <a:ext cx="3311209" cy="21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93" y="3002075"/>
            <a:ext cx="3090441" cy="20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508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7" name="object 26"/>
          <p:cNvSpPr/>
          <p:nvPr/>
        </p:nvSpPr>
        <p:spPr>
          <a:xfrm>
            <a:off x="71930" y="188214"/>
            <a:ext cx="1273061" cy="563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chupinatn\Desktop\hyundai-i-doosan-predstavili-na-vystavke-ces-svoyu-videni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17" y="1353772"/>
            <a:ext cx="5940425" cy="3396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874" y="469983"/>
            <a:ext cx="8229600" cy="421556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chemeClr val="tx2"/>
                </a:solidFill>
              </a:rPr>
              <a:t>СПЕЦИАЛЬНАЯ ТЕХНИКА </a:t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В РЕАЛИЯХ </a:t>
            </a:r>
            <a:r>
              <a:rPr lang="ru-RU" altLang="ru-RU" sz="2400" dirty="0" smtClean="0">
                <a:solidFill>
                  <a:schemeClr val="tx2"/>
                </a:solidFill>
              </a:rPr>
              <a:t>С</a:t>
            </a:r>
            <a:r>
              <a:rPr lang="ru-RU" altLang="ru-RU" sz="2400" dirty="0">
                <a:solidFill>
                  <a:schemeClr val="tx2"/>
                </a:solidFill>
              </a:rPr>
              <a:t>О</a:t>
            </a:r>
            <a:r>
              <a:rPr lang="ru-RU" altLang="ru-RU" sz="2400" dirty="0" smtClean="0">
                <a:solidFill>
                  <a:schemeClr val="tx2"/>
                </a:solidFill>
              </a:rPr>
              <a:t>ВРЕМЕННОГО </a:t>
            </a:r>
            <a:r>
              <a:rPr lang="ru-RU" altLang="ru-RU" sz="2400" dirty="0" smtClean="0">
                <a:solidFill>
                  <a:schemeClr val="tx2"/>
                </a:solidFill>
              </a:rPr>
              <a:t>МИРА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1790" y="305279"/>
            <a:ext cx="8229600" cy="95896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ПРОЕКТИРОВАНИЕ БАШЕННОГО КРАНА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Н</a:t>
            </a:r>
            <a:r>
              <a:rPr lang="ru-RU" sz="2400" dirty="0" smtClean="0">
                <a:solidFill>
                  <a:schemeClr val="tx2"/>
                </a:solidFill>
              </a:rPr>
              <a:t>А ДИСТАНЦИОННОМ УПРАВЛЕНИИ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6</a:t>
            </a:fld>
            <a:endParaRPr lang="ru-RU" dirty="0"/>
          </a:p>
        </p:txBody>
      </p:sp>
      <p:pic>
        <p:nvPicPr>
          <p:cNvPr id="1026" name="Picture 2" descr="https://sun9-26.userapi.com/impg/BL9D_uwYRuBlfV0jFR9u8-nlDAqKvqr1SFPn4Q/coa7mlGRXfI.jpg?size=810x1080&amp;quality=95&amp;sign=96b8c8d0ff06297e9fc478039e17571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" y="1401170"/>
            <a:ext cx="2704057" cy="360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5.userapi.com/impg/B9aRu9dzRm0ZHGCU2M-NZa7CBXx4GBh5ZmmiDQ/HcUx5soX7ug.jpg?size=810x1080&amp;quality=95&amp;sign=0d252b7815aa53b474848803ec139f1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8" y="2665362"/>
            <a:ext cx="1755913" cy="234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3.userapi.com/impg/YELWzQZfl4RXc19yLN_aIjLzYjOyu9LVXoTBhA/MucWk5uWTB0.jpg?size=810x1080&amp;quality=95&amp;sign=61ca205b2628692fc45b53b412f8068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49" y="2665650"/>
            <a:ext cx="1755697" cy="23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9491" y="1697443"/>
            <a:ext cx="3118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Разработка элементов</a:t>
            </a:r>
          </a:p>
          <a:p>
            <a:pPr algn="ctr"/>
            <a:r>
              <a:rPr lang="ru-RU" sz="2400" dirty="0" smtClean="0"/>
              <a:t>на 3</a:t>
            </a:r>
            <a:r>
              <a:rPr lang="en-US" sz="2400" dirty="0" smtClean="0"/>
              <a:t>D </a:t>
            </a:r>
            <a:r>
              <a:rPr lang="ru-RU" sz="2400" dirty="0" smtClean="0"/>
              <a:t>принтере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49464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предметы для поступления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0875916"/>
              </p:ext>
            </p:extLst>
          </p:nvPr>
        </p:nvGraphicFramePr>
        <p:xfrm>
          <a:off x="155787" y="900113"/>
          <a:ext cx="8909020" cy="180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" y="2811135"/>
            <a:ext cx="1790700" cy="133407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3" y="205978"/>
            <a:ext cx="1274174" cy="56088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760807" y="2731523"/>
            <a:ext cx="2565639" cy="2056786"/>
            <a:chOff x="4610297" y="2835815"/>
            <a:chExt cx="2565639" cy="2056786"/>
          </a:xfrm>
        </p:grpSpPr>
        <p:sp>
          <p:nvSpPr>
            <p:cNvPr id="5" name="TextBox 4"/>
            <p:cNvSpPr txBox="1"/>
            <p:nvPr/>
          </p:nvSpPr>
          <p:spPr>
            <a:xfrm>
              <a:off x="4610297" y="2835815"/>
              <a:ext cx="2565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 smtClean="0"/>
                <a:t>Вступительные </a:t>
              </a:r>
            </a:p>
            <a:p>
              <a:pPr algn="ctr"/>
              <a:r>
                <a:rPr lang="ru-RU" sz="2800" dirty="0" smtClean="0"/>
                <a:t>испытания</a:t>
              </a:r>
              <a:endParaRPr lang="ru-RU" sz="2800" dirty="0"/>
            </a:p>
          </p:txBody>
        </p:sp>
        <p:pic>
          <p:nvPicPr>
            <p:cNvPr id="9" name="Picture 3" descr="D:\Design\Для профориентации\шаблон презентации\лого титул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11" t="-1448" r="31650" b="65335"/>
            <a:stretch/>
          </p:blipFill>
          <p:spPr bwMode="auto">
            <a:xfrm>
              <a:off x="5083387" y="3923176"/>
              <a:ext cx="1469813" cy="969425"/>
            </a:xfrm>
            <a:prstGeom prst="rect">
              <a:avLst/>
            </a:prstGeom>
            <a:solidFill>
              <a:schemeClr val="accent1"/>
            </a:solidFill>
            <a:extLst/>
          </p:spPr>
        </p:pic>
      </p:grpSp>
      <p:sp>
        <p:nvSpPr>
          <p:cNvPr id="10" name="TextBox 9"/>
          <p:cNvSpPr txBox="1"/>
          <p:nvPr/>
        </p:nvSpPr>
        <p:spPr>
          <a:xfrm>
            <a:off x="2891631" y="364813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43868" y="2993132"/>
            <a:ext cx="1914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КЦП:</a:t>
            </a:r>
          </a:p>
          <a:p>
            <a:pPr algn="ctr"/>
            <a:r>
              <a:rPr lang="ru-RU" sz="2800" dirty="0" smtClean="0"/>
              <a:t>Бюджет 60 </a:t>
            </a:r>
          </a:p>
          <a:p>
            <a:pPr algn="ctr"/>
            <a:r>
              <a:rPr lang="ru-RU" sz="2800" dirty="0" smtClean="0"/>
              <a:t>Договор 30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0096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в различных сферах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1060" y="927912"/>
            <a:ext cx="7825740" cy="383181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Где можно работать: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•Подразделения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нефтяных и газовых компаний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;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•Компании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по моделированию и визуализации производственных процессов;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•Компании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по эксплуатации средств механизации, автоматизации и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робототехники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•Независимые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экспертные организации;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•Строительные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компании;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•Дорожно-строительные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предприятия;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•Промышленные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компании;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•Дилерские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и сервисные центры по производству, техническому обслуживанию и ремонту машин;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•Научно-исследовательские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институты.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3" y="205978"/>
            <a:ext cx="1274174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94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Знакомство студентов с предприятиями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9</a:t>
            </a:fld>
            <a:endParaRPr lang="ru-RU" dirty="0"/>
          </a:p>
        </p:txBody>
      </p:sp>
      <p:pic>
        <p:nvPicPr>
          <p:cNvPr id="1026" name="Picture 2" descr="https://sun9-65.userapi.com/impg/2q5_itjFofw0kKQ34fgwffCmsxupZcHAw1l6zQ/cOpP1iaNR30.jpg?size=1080x1080&amp;quality=96&amp;sign=77d21672c85df2e6566d690a2964ae2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5" y="965730"/>
            <a:ext cx="3338194" cy="33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5.userapi.com/impg/XShKS7b-0N5yCYxmwZfdIB1mMLfybw29mdmufw/uVkGVl8aOG4.jpg?size=1080x1080&amp;quality=96&amp;sign=5517e8f76afe5b0298bb39c2713ca3ef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7" b="12563"/>
          <a:stretch/>
        </p:blipFill>
        <p:spPr bwMode="auto">
          <a:xfrm>
            <a:off x="3888402" y="1232747"/>
            <a:ext cx="4798398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206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8845</TotalTime>
  <Words>177</Words>
  <Application>Microsoft Office PowerPoint</Application>
  <PresentationFormat>Экран (16:9)</PresentationFormat>
  <Paragraphs>57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шаблон ТИУ</vt:lpstr>
      <vt:lpstr>Презентация PowerPoint</vt:lpstr>
      <vt:lpstr>СТРОИТЕЛЬНЫЕ И ДОРОЖНЫЕ МАШИНЫ</vt:lpstr>
      <vt:lpstr>ГОРНОДОБЫВАЮЩИЕ МАШИНЫ</vt:lpstr>
      <vt:lpstr>Презентация PowerPoint</vt:lpstr>
      <vt:lpstr>СПЕЦИАЛЬНАЯ ТЕХНИКА  В РЕАЛИЯХ СОВРЕМЕННОГО МИРА</vt:lpstr>
      <vt:lpstr>ПРОЕКТИРОВАНИЕ БАШЕННОГО КРАНА НА ДИСТАНЦИОННОМ УПРАВЛЕНИИ </vt:lpstr>
      <vt:lpstr>Необходимые предметы для поступления </vt:lpstr>
      <vt:lpstr>Востребованность в различных сферах</vt:lpstr>
      <vt:lpstr>Знакомство студентов с предприятиями</vt:lpstr>
      <vt:lpstr>Знакомство студентов с предприятиями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Мадьяров Тимур Маратович</cp:lastModifiedBy>
  <cp:revision>784</cp:revision>
  <cp:lastPrinted>2016-12-23T05:17:19Z</cp:lastPrinted>
  <dcterms:created xsi:type="dcterms:W3CDTF">2016-12-17T11:57:02Z</dcterms:created>
  <dcterms:modified xsi:type="dcterms:W3CDTF">2023-03-22T04:49:17Z</dcterms:modified>
</cp:coreProperties>
</file>