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1" r:id="rId11"/>
    <p:sldId id="264" r:id="rId12"/>
    <p:sldId id="279" r:id="rId13"/>
    <p:sldId id="265" r:id="rId14"/>
    <p:sldId id="266" r:id="rId15"/>
    <p:sldId id="280" r:id="rId16"/>
    <p:sldId id="267" r:id="rId17"/>
    <p:sldId id="268" r:id="rId18"/>
    <p:sldId id="269" r:id="rId19"/>
    <p:sldId id="278" r:id="rId20"/>
    <p:sldId id="281" r:id="rId21"/>
    <p:sldId id="282" r:id="rId22"/>
    <p:sldId id="270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97D5-9AAB-4C05-9548-339523F8822A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122E-A7E0-4E56-8F9F-269C68AB63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9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7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1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7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6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414C-DAD9-47CC-AD65-8DE6A78CF141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4972" y="23996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Отчет о работе кафедры ГНТ в 2017-18 уч. году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57" y="457449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Заседание кафедры</a:t>
            </a:r>
          </a:p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от 30.08.2018г., протокол №1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Зав кафедрой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  <a:latin typeface="Fedra Sans Pro" pitchFamily="34" charset="0"/>
              </a:rPr>
              <a:t>д.с.н</a:t>
            </a:r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., профессор Л.Л. </a:t>
            </a:r>
            <a:r>
              <a:rPr lang="ru-RU" dirty="0" err="1" smtClean="0">
                <a:solidFill>
                  <a:schemeClr val="bg1"/>
                </a:solidFill>
                <a:latin typeface="Fedra Sans Pro" pitchFamily="34" charset="0"/>
              </a:rPr>
              <a:t>Мехришвили</a:t>
            </a: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pic>
        <p:nvPicPr>
          <p:cNvPr id="2051" name="Picture 3" descr="G:\Док-ты\ТИУ\конференция\Re лого и шрифт\ТИУ лого i university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1375" y="296473"/>
            <a:ext cx="3099254" cy="1730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32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Научно-методологическая деятельность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 методологический семинар кафедры ГНТ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Дисциплинарность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Междисциплинарность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Трасдисциплинарность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(12.10.2017).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 круглый стол «Социальные и гуманитарные технологии в контексте российской действительности» (01.02.2018).</a:t>
            </a:r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3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профессиональные образовательные программы по уровням образования: программы аспирантуры</a:t>
            </a:r>
            <a:r>
              <a:rPr lang="ru-RU" sz="2400" b="1" dirty="0">
                <a:solidFill>
                  <a:schemeClr val="bg1"/>
                </a:solidFill>
                <a:latin typeface="Fedra Sans Pro" pitchFamily="34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Созданы новые и скорректированы ОПОП по направлениям подготовки уровня аспирантуры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09.00.01 Онтология и теория познания.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09.00.13 Философская антропология, философия культуры.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*44.06.01 – Образование и педагогические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13.00.08 Теория и методика профессионального образования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39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Аспирантура.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 план приема в аспирантуру: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Поступили на специальности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47.06.01 - Философия, этика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религиоведение – 2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44.06.01 – Образование и педагогические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науки – 1 человек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Окончили аспирантуру с представлением диссертации к защите по специальности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человек (Зверева П.К)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>
              <a:latin typeface="Fedra Sans Pro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Fedra Sans Pro" pitchFamily="34" charset="0"/>
              </a:rPr>
              <a:t>  </a:t>
            </a:r>
            <a:endParaRPr lang="ru-RU" dirty="0">
              <a:latin typeface="Fedra Sans Pro" pitchFamily="34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профессионального образования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3300" dirty="0" smtClean="0">
                <a:latin typeface="Fedra Sans Pro" pitchFamily="34" charset="0"/>
              </a:rPr>
              <a:t>1.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участии кафедры реализована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Архивное хранение и организация технологий документационного обеспечения управления»</a:t>
            </a:r>
          </a:p>
          <a:p>
            <a:pPr>
              <a:lnSpc>
                <a:spcPct val="17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Разработана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 реализована программа повышения квалификации  «Современные образовательные технологии и методы обучения» для преподавателей среднего профессионального и высшего образования.</a:t>
            </a:r>
          </a:p>
          <a:p>
            <a:pPr>
              <a:lnSpc>
                <a:spcPct val="17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 Подготовлен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проект Программы повышения квалификации по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направлению «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Программа педагогического мастерства: технологии инженерного образования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ВИШ ТИУ)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 Приняли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проекте ТИУ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«Высшая инженерная школа» (3 преподавателя вошли в состав коллектива ВИШ)</a:t>
            </a:r>
          </a:p>
          <a:p>
            <a:pPr marL="0" indent="0">
              <a:lnSpc>
                <a:spcPct val="170000"/>
              </a:lnSpc>
              <a:buNone/>
            </a:pPr>
            <a:endParaRPr lang="ru-RU" dirty="0">
              <a:latin typeface="Fedra Sans Pro" pitchFamily="34" charset="0"/>
            </a:endParaRPr>
          </a:p>
          <a:p>
            <a:pPr>
              <a:lnSpc>
                <a:spcPct val="170000"/>
              </a:lnSpc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6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менеджмента качества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Fedra Sans Pro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Прошли проверку СМК – без замечаний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3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Сотрудничество с ВУЗами, предприятиями, организациями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Договоры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сотрудничестве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Заключены: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Западно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Сибирским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филиалом Федерального государственного бюджетного учреждения науки Федерального научно-исследовательского социологического центра Российской академии наук;</a:t>
            </a:r>
          </a:p>
          <a:p>
            <a:pPr lvl="0">
              <a:lnSpc>
                <a:spcPct val="17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Федеральным государственным бюджетным научным учреждением Федеральный исследовательский центр «Тюменский научный центр Сибирского отделения Российской академии наук»;</a:t>
            </a:r>
          </a:p>
          <a:p>
            <a:pPr lvl="0">
              <a:lnSpc>
                <a:spcPct val="17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Образовательной Ассоциацией «Центр культуры и познания» (Франция, г. Тулон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0" algn="ctr">
              <a:lnSpc>
                <a:spcPct val="170000"/>
              </a:lnSpc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стадии заключения:</a:t>
            </a:r>
            <a:endParaRPr lang="ru-RU" sz="6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Некоммерческим партнерством «Российский Центр освоения Арктики» – г. Салехард,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ЯНАО.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76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Исторические чтения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«Настоящее. Прошлое»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проект ИПОС ФИЦ ТНЦ СО РАН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2017486"/>
            <a:ext cx="10942820" cy="454963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64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регионального научно-популярного проекта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«Исторические чтения»: участие ППС и обучающихся ТИУ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«Как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не заблудиться в тундре? Навыки пространственного ориентирования у сибирских ненцев» (29.09.2017).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«Тюменское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ханство в контексте развития позднесредневековой государственности Юго-Западной Сибири» (13.10.2017).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«Крестьянский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«миф о царе» (Чигиринский уезд, 1870-е. гг.)» (22.11.2017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«Птицы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кони,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берегини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Мифологические образы в русском народном искусстве» (27.04.2018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«Народная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воля». (18.05.2018).</a:t>
            </a: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95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образовательной деятельность в рамках программы развития ТИУ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712682"/>
            <a:ext cx="10942820" cy="4180113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3" y="2101396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Внедрение инновационных форм обучения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МООК по дисциплине «История»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участие в разработке интегрированных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МООК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38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Диверсификация и актуализация портфеля образовательных программ: 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Реализована программа модульного обучения – элективных курсов, адаптация модели  по развитию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skills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компетенций во всех программах РОП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Включены в проект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«Арктическая магистратура»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4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Преподавание на английском языке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Руслан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к.ф.н., доцент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Дисциплина: «Философия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методология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науки»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подготовки: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Геонавигация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Морское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бурение»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подготовки: магистратура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МБм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- 18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Осинцева Надежда Владимировна – к.ф.н., доцент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 преподавание на английском языке с 2019 года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1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Стратегии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 кафедры ГНТ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Fedra Sans Pro" pitchFamily="34" charset="0"/>
              </a:rPr>
              <a:t>1.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инженерного образования опорного университета»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«Арктическая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цивилизация»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решение заседания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кафедры ГНТ от 31.08.2018г., протокол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9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Издание учебно-методической литературы 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932060"/>
              </p:ext>
            </p:extLst>
          </p:nvPr>
        </p:nvGraphicFramePr>
        <p:xfrm>
          <a:off x="2178936" y="2185059"/>
          <a:ext cx="6858186" cy="3078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изд.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сдано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ЭУП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Учебник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Практикум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033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Вне плана прошли: 6 сотрудников</a:t>
            </a:r>
          </a:p>
          <a:p>
            <a:r>
              <a:rPr lang="ru-RU" dirty="0"/>
              <a:t>Переподготовку:</a:t>
            </a:r>
          </a:p>
          <a:p>
            <a:r>
              <a:rPr lang="ru-RU" dirty="0"/>
              <a:t> </a:t>
            </a:r>
            <a:r>
              <a:rPr lang="ru-RU" dirty="0" err="1"/>
              <a:t>Сарпова</a:t>
            </a:r>
            <a:r>
              <a:rPr lang="ru-RU" dirty="0"/>
              <a:t>, Осинцева, Лукьяненко прошли,</a:t>
            </a:r>
          </a:p>
          <a:p>
            <a:r>
              <a:rPr lang="ru-RU" dirty="0"/>
              <a:t> </a:t>
            </a:r>
            <a:r>
              <a:rPr lang="ru-RU" dirty="0" err="1" smtClean="0"/>
              <a:t>ИоголевиВнеч</a:t>
            </a:r>
            <a:r>
              <a:rPr lang="ru-RU" dirty="0" smtClean="0"/>
              <a:t> </a:t>
            </a:r>
            <a:r>
              <a:rPr lang="ru-RU" dirty="0"/>
              <a:t>не знаю.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337975"/>
              </p:ext>
            </p:extLst>
          </p:nvPr>
        </p:nvGraphicFramePr>
        <p:xfrm>
          <a:off x="3128962" y="1852551"/>
          <a:ext cx="5934075" cy="3586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прошли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прошли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ВНЕ плана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Повышение квалификации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прошли – 6 человек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Профессиональную переподготовку прошли – 4 человека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85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со студентами (олимпиады, конкурсы, конференции, форумы)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Тюменском областном конкурсе  Краеведческих работ,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150-летию С.И.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Колокольникова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(04.11.2017).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I и II (заключительном) турах международной  Интернет-олимпиады по философии в г. Екатеринбурге (11-12.11.2017).</a:t>
            </a:r>
          </a:p>
          <a:p>
            <a:pPr lvl="0" algn="just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Организована деятельность 3 научных студенческих Клубов: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Философский клуб «КОЙНОНИЯ» 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к.ф.н., доцент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Р.Х.)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Студенческий дискуссионный клуб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к.ф.н., доцент Лукьяненко А.А.)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СНО «Историко-культурное наследие  Западно- Сибирского региона»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д.и.н., профессор Гаврилова Н.Ю.)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Проведено заседание 2 секций научных работ студентов им. В.И. Муравленко – «Философия, культурология, история», «Педагогика, методика преподавания дисциплин, психология».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во  Всероссийском форуме научной молодежи «Богатство России».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   Областной межвузовской студенческой олимпиаде «Интеллект – 2017» по направлениям: Отечественная история, Философия, Педагогика, Психология, Политология, Правоведение: Отечественная история (гр. Б) – 1 место  Философия – 2 и 3 место  Педагогика (гр. Б) – 3 место  Психология (гр. Б) — 2 и 3 место.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Региональном конкурсе студенческих научных работ по 4 направлениям: «Философия и культурология», «Политика, история, политология», «Педагогика, методика преподавания дисциплин»,  «Психология».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  участие в городском форуме «Молодежь Тюмени», организованном администрацией г. Тюмени (08.12.2017).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во Всероссийском конкурсе молодежных авторских проектов в сфере образования, направленных на социально-экономическое развитие российских территорий «Моя страна – моя Россия». Номинация – «Архитектурный образ моей малой родины».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Организовали и провели Секцию: «Становление и развитие нефтегазовой отрасли» в рамках международной научно-практической конференции студентов, аспирантов и молодых ученых «Новые технологии – нефтегазовому региону» (18.05.2018).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142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Международная деятельность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39" y="2307773"/>
            <a:ext cx="10942820" cy="296091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9727"/>
            <a:ext cx="10515600" cy="435133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рамках Договора о сотрудничестве между кафедрой ГНТ и Образовательной Ассоциацией «Центр культуры и познания» (Тулон, Франция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ТИУ посетил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Djamel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Benkrid (19.04.2018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Прочел курсы лекций, для ППС, аспирантов, магистров, как привлеченный в  штат преподаватель.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79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виды деятельности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Проведена встреча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студентов ТИУ с Президентом Общественного Фонда им. В.И. Муравленко – С.Д. Великопольским (02.11.2017).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Организовано и проведено торжественное мероприятие,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с 80-летнему юбилею Президента общественного фонда имени В.И. Муравленко Сергея Дмитриевича Великопольского.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Приняли участие: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Первом Всероссийском съезде преподавателей истории в ВУЗах России (15.11.2017,  Москва) (Карпов В.П.).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Семинаре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«Academic Writing One Day Course» (08.12.2017).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Всероссийском конкурсе на лучшую научную и учебную публикацию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Академус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спортивных соревнованиях 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Industrialfamilyfest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2017».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III Международном профессиональном конкурсе преподавателей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2017»: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первое место — философские науки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Лазутина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Т.В.)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третье место — проектно-методические компетенции (Гаврилюк Н.П.)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спартакиаде ППС Тюменского индустриального университета – внутри вузовский и межвузовский туры.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Международном конкурсе «Лучшая научная книга в гуманитарной сфере – 2018 г.», направление – Философия; социология; политология; правоведение (к.ф.н., доцент, доцент каф. ГНТ – И.А. Карнаухов. Монография – «Представления о посмертном существовании в философской картине мира в рамках анализа христианской культуры»).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03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Присвоено почетное звание Министерства образования и науки РФ «Почётный работник сферы образования РФ» доктору исторических наук, профессору кафедры ГНТ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Карпову Виктору Петровичу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Присвоено почетное звание Министерства образования и науки РФ «Почётный работник сферы образования РФ» доктору исторических наук, профессору кафедры ГНТ 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Колевой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Галине Юрьевне.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96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Проблемы. Решения.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Fedra Sans Pro" pitchFamily="34" charset="0"/>
              </a:rPr>
              <a:t>Проблемы: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Fedra Sans Pro" pitchFamily="34" charset="0"/>
              </a:rPr>
              <a:t>Участие ППС кафедры в </a:t>
            </a:r>
            <a:r>
              <a:rPr lang="ru-RU" sz="2000" dirty="0" err="1">
                <a:latin typeface="Fedra Sans Pro" pitchFamily="34" charset="0"/>
              </a:rPr>
              <a:t>грантовой</a:t>
            </a:r>
            <a:r>
              <a:rPr lang="ru-RU" sz="2000" dirty="0">
                <a:latin typeface="Fedra Sans Pro" pitchFamily="34" charset="0"/>
              </a:rPr>
              <a:t> </a:t>
            </a:r>
            <a:r>
              <a:rPr lang="ru-RU" sz="2000" dirty="0" smtClean="0">
                <a:latin typeface="Fedra Sans Pro" pitchFamily="34" charset="0"/>
              </a:rPr>
              <a:t>деятельности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Продолжить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реализацию Стратегии развития кафедры ГНТ.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реализацию стратегических проектов кафедры ГНТ.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Повысить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качественную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остепененность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кафедры ГНТ.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Акцентировать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внимание на получение ученых званий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ППС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кафедры ГНТ.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Интегрироваться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стратегическую программу ТИУ «Высшая инженерная школа»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Активизировать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грантовую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деятельность кафедры ГНТ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Подготовить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пакет документов и начать подготовку по направлению подготовки уровня аспирантуры 46.06.01 – Исторические науки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археология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Участие в формате сетевого взаимодействия: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рамках организации работы Арктического СНО –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Северным (Арктическим) федеральным университетом имени М.В.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Ломоносова (г. Архангельск)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рамках развития системы ДПО  - с ГАОУ ВО ЛО «ЛГУ им. А.С. Пушкина (г. С-Петербург).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962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инженерного образования опорного университета»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4597" y="1364104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3987"/>
            <a:ext cx="10515600" cy="497673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Разработана 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инженерного образования опорного университета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Участие и организация Конференций по проблематике стратегической программы кафедры: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Международной научно-практической конференции по вопросам инженерного образования «Новые стандарты и технологии инженерного образования возможности вузов и потребности нефтегазовой отрасли – СИНЕРГИЯ – 2017» (09.11.2017).</a:t>
            </a:r>
          </a:p>
          <a:p>
            <a:pPr lvl="0" algn="just">
              <a:lnSpc>
                <a:spcPct val="17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Круглом столе «Гуманитарная составляющая инженерного образования». (Российская академия образования, Российский государственный университет нефти и газа имени И. М. Губкина).</a:t>
            </a:r>
          </a:p>
          <a:p>
            <a:pPr lvl="0" algn="just">
              <a:lnSpc>
                <a:spcPct val="17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Приняли участие в Международном форуме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инженерного образования» (организаторы: Российская Академия образования, Российский государственный университет нефти и газа (НИУ) имени И.М. Губкина, Научно-образовательный Центр инженерного образования РАО), Москва, (07.06.2018).</a:t>
            </a:r>
          </a:p>
          <a:p>
            <a:pPr lvl="0" algn="just">
              <a:lnSpc>
                <a:spcPct val="17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Организована и проведена Международная научно-методическая конференция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 (диалоговая площадка опорных университетов)» (материалы конференции) (19.04.2018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28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Арктическая цивилизация»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929391"/>
            <a:ext cx="10942820" cy="565129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220" y="1106102"/>
            <a:ext cx="10515600" cy="554953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Fedra Sans Pro" pitchFamily="34" charset="0"/>
              </a:rPr>
              <a:t>1.</a:t>
            </a:r>
            <a:r>
              <a:rPr lang="ru-RU" dirty="0" smtClean="0">
                <a:latin typeface="Fedra Sans Pro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базе кафедры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создано Студенческое научное общество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Arctic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— Студенческое Арктическое Сообщество (ARC)».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рамках Студенческого научного общества ТИУ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Arctic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Арктическое научное сообщество» ( ARC )  состоялись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 открытых лекций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«Арктика: как ты и какая ты?» (лектор — директор Института наук о земле ТГУ,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к.геогр.н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Виталий Юрьевич Хорошавин).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«Ресурсы Арктики: Сухая вода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газогидраты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(лектор 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Молокитина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Надежда Сергеевна, к.т.н., ст. научный сотрудник Института Криосферы Земли ТНЦ СО РАН) (29.03.2018).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«Исследования геоморфологических и геокриологических условий формирования воронок газового выброса»  (лектор -  ведущий  научный сотрудник Института Криосферы Земли  СО РАН Артем Валерьевич Хомутов)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(Открытая лекция) с сотрудниками АО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Мессояханефтегаз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 (совместного предприятия ПАО «Газпром нефть» и ПАО «НК «Роснефть») – «Деятельность АО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Мессояханефтегаз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 в Арктических условиях».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с исполнительным директором Института полярных исследований (Китай) 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Пейцином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Достигнуты соглашения о подписании Договора о сотрудничестве между ТИУ (г. Тюмень) и Китайским океанологическом университетом (г. Циндао) (13.06.2018)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Организовано и реализовано 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- членов СНО в экспедициях и практиках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месторождения ЯНАО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студента ТИУ в «Летней школе Русского географического общества»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заявка на участие в Форуме «Арктика – территория диалога» (организатор -  Министерство науки и высшего образования Российской Федерации, г. Архангельск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23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4557" y="1334124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Прошли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стажировку (ассистент-стажер),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конкурс и приняты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работу в штат кафедры ГНТ: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Батурин Даниил Антонович – к.ф.н. (5 лет)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Жаринов Семен Александрович – ассистент (3 года – с условием защиты)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профессиональную деятельность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Кадровый состав кафедры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39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0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Научный потенциал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2018 г. -   Исаченко Надежда Николаевна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докторская диссертация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выходит на защиту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2019 г. – Шляков Алексей Владимирович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докторская диссертация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(работа представлена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диссертационный совет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2020 г.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Руслан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докторская диссертация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оформляет творческий отпуск для завершения работы над диссертацией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– Жаринов Семен Александрович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кандидатская диссертация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определены задачи по подготовке диссертации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текущий учебный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год)</a:t>
            </a: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5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Проведена </a:t>
            </a: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секция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«Духовно-нравственные ценности в образовательном пространстве высшей школы» в рамках научно-практической конференции «</a:t>
            </a:r>
            <a:r>
              <a:rPr lang="ru-RU" sz="4200" i="1" dirty="0" err="1" smtClean="0">
                <a:latin typeface="Times New Roman" pitchFamily="18" charset="0"/>
                <a:cs typeface="Times New Roman" pitchFamily="18" charset="0"/>
              </a:rPr>
              <a:t>Филофеевские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образовательные чтения» (26.10.2017).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Проведена секция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«Социально-гуманитарные аспекты развития нефтегазового региона» в рамках Международной научно-технической конференции «Нефть и газ Западной Сибири» (2-3.11.2017).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Проведена секция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«Общественные и гуманитарные науки» в рамках Международной научно-практической конференции молодых исследователей им. Д.И. Менделеева (20.10.2017).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Проведена секция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«Философские аспекты информационных технологий» в рамках  Международной научно-практической конференции «Информационные и графические технологии в профессиональной и научной деятельности» (04.11.2017, ТИУ).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 X юбилейной Международной конференции «Освоение арктического шельфа: шаг за шагом» (13-14.11.2017) (организатор: Правительство Мурманской области).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 V Международной научно-практической видеоконференции «Опорный университет в международном электронном пространстве» ТИУ ИДДО (23.11.2017).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во Всероссийской научной конференции «Революционная Сибирь: истоки, процессы, наследие» (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СурГУ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24-25.11.2017).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Проведена Международная научно-практическая конференция «Экология и культура», посвященная году экологии в РФ  (14.12.2017) с участием иностранных студентов ТИУ.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В рамках XXVI Международных Рождественских образовательных чтений, приняли участие в V Международной научно-практической конференции  «Духовно-нравственная культура в высшей школе: нравственные ценности и будущее студенческой молодежи» (23.01.2018, г. Москва).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во Всероссийской научной конференции «Царская семья накануне трагической гибели: извлечение уроков истории» (16.02.2018,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г.Тобольск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Организовали публичную лекцию «Католичество в Сибири: Историко-религиоведческий аспект» (19.03.2018).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 XVI Международной научно-практической конференции студентов, аспирантов, учёных, педагогических работников и специалистов-практиков «Инновационные процессы в науке и технике XXI века» филиал ТИУ в г. Нижневартовске (д.ф.н., профессор каф ГНТ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Лазутина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Т.В) (20.04.2018).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Приняли участие в конференции «Проблемы инженерного и социально-экономического образования в техническом ВУЗе в условиях модернизации высшего образования» ТИУ, организовали работу и провели секцию: «Преподавание социально-гуманитарных дисциплин и аспекты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деятельности в техническом вузе» (26.04.2018).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Организована и проведена Международная научно-методологическая конференция «Культура и антикультура: истина и заблуждение. Красота и благо», посвященная памяти основателя тюменской философской школы Фёдора Андреевича Селиванова (26.06.2018).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0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Монографии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349590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7569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монография – «Культура и антикультура: логика, аксиология, диалектика»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научн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редак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Л.Н. Захарова, Л.Н.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монография «Представления о посмертном существовании в философской картине мира в рамках анализа христианской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культуры» (Карнаухов И.А.)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Авторская монография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«Философия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искусства: музыка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язык»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Лазутина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Т.В.)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Авторская монография «Проблема иерархии в религиозно-философских концепциях русских мыслителей» (Кондаков В.А.)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Авторская монография «Тюменская геология до эпохи «великих геологических открытий»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М.В.)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Коллективная монография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«Культура и антикультура: истина и заблуждение. Красота и благо»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Сборник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научных статей материалов международной конференции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инженерного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образования: методологические основы и практика»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 научных трудов по материалам Международной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научно-практической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конференции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Экология и культура»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38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303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Публикационная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524000"/>
            <a:ext cx="10942820" cy="4151084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6628" y="1825625"/>
            <a:ext cx="9782629" cy="43513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Всего публикаций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52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Scopus –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Web of Science –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ВАК – 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Студенческие научные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руководством преподавателей каф ГНТ - 51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996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1382</Words>
  <Application>Microsoft Office PowerPoint</Application>
  <PresentationFormat>Широкоэкранный</PresentationFormat>
  <Paragraphs>235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Fedra Sans Pro</vt:lpstr>
      <vt:lpstr>Times New Roman</vt:lpstr>
      <vt:lpstr>Тема Office</vt:lpstr>
      <vt:lpstr>Отчет о работе кафедры ГНТ в 2017-18 уч. году </vt:lpstr>
      <vt:lpstr>Стратегии развития кафедры ГНТ  </vt:lpstr>
      <vt:lpstr>«Гуманитаризация инженерного образования опорного университета» </vt:lpstr>
      <vt:lpstr>«Арктическая цивилизация» </vt:lpstr>
      <vt:lpstr>Кадровый потенциал </vt:lpstr>
      <vt:lpstr>Научный потенциал </vt:lpstr>
      <vt:lpstr>Научная деятельность. Конференции </vt:lpstr>
      <vt:lpstr>Монографии</vt:lpstr>
      <vt:lpstr>Публикационная активность</vt:lpstr>
      <vt:lpstr>Научно-методологическая деятельность </vt:lpstr>
      <vt:lpstr>Образовательная деятельность Основные профессиональные образовательные программы по уровням образования: программы аспирантуры. </vt:lpstr>
      <vt:lpstr>Образовательная деятельность Аспирантура. </vt:lpstr>
      <vt:lpstr>Программы дополнительного профессионального образования </vt:lpstr>
      <vt:lpstr>Система менеджмента качества </vt:lpstr>
      <vt:lpstr>Сотрудничество с ВУЗами, предприятиями, организациями </vt:lpstr>
      <vt:lpstr>Исторические чтения «Настоящее. Прошлое» - проект ИПОС ФИЦ ТНЦ СО РАН</vt:lpstr>
      <vt:lpstr>Модернизация образовательной деятельность в рамках программы развития ТИУ </vt:lpstr>
      <vt:lpstr>Диверсификация и актуализация портфеля образовательных программ:  </vt:lpstr>
      <vt:lpstr>Преподавание на английском языке  </vt:lpstr>
      <vt:lpstr>Издание учебно-методической литературы  </vt:lpstr>
      <vt:lpstr>Повышение квалификации </vt:lpstr>
      <vt:lpstr>Организация работы со студентами (олимпиады, конкурсы, конференции, форумы) </vt:lpstr>
      <vt:lpstr>Международная деятельность </vt:lpstr>
      <vt:lpstr>Другие виды деятельности </vt:lpstr>
      <vt:lpstr>Награды</vt:lpstr>
      <vt:lpstr>Проблемы. Решения.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кафедры ГНТ в 2017-18 уч. году</dc:title>
  <dc:creator>Irene</dc:creator>
  <cp:lastModifiedBy>Irene</cp:lastModifiedBy>
  <cp:revision>70</cp:revision>
  <dcterms:created xsi:type="dcterms:W3CDTF">2018-08-28T17:55:37Z</dcterms:created>
  <dcterms:modified xsi:type="dcterms:W3CDTF">2019-06-18T09:20:44Z</dcterms:modified>
</cp:coreProperties>
</file>